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59" r:id="rId7"/>
    <p:sldId id="260" r:id="rId8"/>
    <p:sldId id="263" r:id="rId9"/>
    <p:sldId id="264" r:id="rId10"/>
    <p:sldId id="265" r:id="rId11"/>
    <p:sldId id="273" r:id="rId12"/>
    <p:sldId id="266" r:id="rId13"/>
    <p:sldId id="267" r:id="rId14"/>
    <p:sldId id="269" r:id="rId15"/>
    <p:sldId id="268" r:id="rId16"/>
    <p:sldId id="286" r:id="rId17"/>
    <p:sldId id="270"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ABFA8-A778-457D-8B36-050AF0E1D6AB}" v="104" dt="2020-07-25T15:39:53.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69" d="100"/>
          <a:sy n="69" d="100"/>
        </p:scale>
        <p:origin x="7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arfield" userId="ac15150d4a8611dc" providerId="LiveId" clId="{FB6ABFA8-A778-457D-8B36-050AF0E1D6AB}"/>
    <pc:docChg chg="undo custSel mod addSld delSld modSld sldOrd">
      <pc:chgData name="Thomas Barfield" userId="ac15150d4a8611dc" providerId="LiveId" clId="{FB6ABFA8-A778-457D-8B36-050AF0E1D6AB}" dt="2020-07-25T15:39:58.782" v="10464" actId="478"/>
      <pc:docMkLst>
        <pc:docMk/>
      </pc:docMkLst>
      <pc:sldChg chg="modSp mod">
        <pc:chgData name="Thomas Barfield" userId="ac15150d4a8611dc" providerId="LiveId" clId="{FB6ABFA8-A778-457D-8B36-050AF0E1D6AB}" dt="2020-07-25T11:00:55.950" v="1" actId="20577"/>
        <pc:sldMkLst>
          <pc:docMk/>
          <pc:sldMk cId="3319079262" sldId="260"/>
        </pc:sldMkLst>
        <pc:spChg chg="mod">
          <ac:chgData name="Thomas Barfield" userId="ac15150d4a8611dc" providerId="LiveId" clId="{FB6ABFA8-A778-457D-8B36-050AF0E1D6AB}" dt="2020-07-25T11:00:55.950" v="1" actId="20577"/>
          <ac:spMkLst>
            <pc:docMk/>
            <pc:sldMk cId="3319079262" sldId="260"/>
            <ac:spMk id="3" creationId="{C94ECBEF-0ABA-4E42-9785-A2788E23E079}"/>
          </ac:spMkLst>
        </pc:spChg>
      </pc:sldChg>
      <pc:sldChg chg="addSp modSp new mod">
        <pc:chgData name="Thomas Barfield" userId="ac15150d4a8611dc" providerId="LiveId" clId="{FB6ABFA8-A778-457D-8B36-050AF0E1D6AB}" dt="2020-07-25T11:04:03.540" v="316"/>
        <pc:sldMkLst>
          <pc:docMk/>
          <pc:sldMk cId="3224736017" sldId="261"/>
        </pc:sldMkLst>
        <pc:spChg chg="mod">
          <ac:chgData name="Thomas Barfield" userId="ac15150d4a8611dc" providerId="LiveId" clId="{FB6ABFA8-A778-457D-8B36-050AF0E1D6AB}" dt="2020-07-25T11:01:18.290" v="53" actId="20577"/>
          <ac:spMkLst>
            <pc:docMk/>
            <pc:sldMk cId="3224736017" sldId="261"/>
            <ac:spMk id="2" creationId="{715DCF23-95B5-47DB-8CCC-CC9BBEE30583}"/>
          </ac:spMkLst>
        </pc:spChg>
        <pc:spChg chg="mod">
          <ac:chgData name="Thomas Barfield" userId="ac15150d4a8611dc" providerId="LiveId" clId="{FB6ABFA8-A778-457D-8B36-050AF0E1D6AB}" dt="2020-07-25T11:02:56.010" v="300" actId="20577"/>
          <ac:spMkLst>
            <pc:docMk/>
            <pc:sldMk cId="3224736017" sldId="261"/>
            <ac:spMk id="3" creationId="{FB6A96D0-AA1A-44AF-BF60-DB2C2C5E2B64}"/>
          </ac:spMkLst>
        </pc:spChg>
        <pc:picChg chg="add mod">
          <ac:chgData name="Thomas Barfield" userId="ac15150d4a8611dc" providerId="LiveId" clId="{FB6ABFA8-A778-457D-8B36-050AF0E1D6AB}" dt="2020-07-25T11:04:03.540" v="316"/>
          <ac:picMkLst>
            <pc:docMk/>
            <pc:sldMk cId="3224736017" sldId="261"/>
            <ac:picMk id="4" creationId="{33EF394C-B4B2-4874-B3D2-52A7DDCE7EE3}"/>
          </ac:picMkLst>
        </pc:picChg>
      </pc:sldChg>
      <pc:sldChg chg="addSp delSp modSp new mod">
        <pc:chgData name="Thomas Barfield" userId="ac15150d4a8611dc" providerId="LiveId" clId="{FB6ABFA8-A778-457D-8B36-050AF0E1D6AB}" dt="2020-07-25T11:04:05.712" v="317"/>
        <pc:sldMkLst>
          <pc:docMk/>
          <pc:sldMk cId="1805238451" sldId="262"/>
        </pc:sldMkLst>
        <pc:spChg chg="del mod">
          <ac:chgData name="Thomas Barfield" userId="ac15150d4a8611dc" providerId="LiveId" clId="{FB6ABFA8-A778-457D-8B36-050AF0E1D6AB}" dt="2020-07-25T11:03:26.269" v="309" actId="478"/>
          <ac:spMkLst>
            <pc:docMk/>
            <pc:sldMk cId="1805238451" sldId="262"/>
            <ac:spMk id="2" creationId="{89EE99A7-FCE1-4236-9799-2375CC5C37A7}"/>
          </ac:spMkLst>
        </pc:spChg>
        <pc:spChg chg="del">
          <ac:chgData name="Thomas Barfield" userId="ac15150d4a8611dc" providerId="LiveId" clId="{FB6ABFA8-A778-457D-8B36-050AF0E1D6AB}" dt="2020-07-25T11:03:08.481" v="302" actId="931"/>
          <ac:spMkLst>
            <pc:docMk/>
            <pc:sldMk cId="1805238451" sldId="262"/>
            <ac:spMk id="3" creationId="{45459051-5F45-492B-945F-EC60DA51A8FF}"/>
          </ac:spMkLst>
        </pc:spChg>
        <pc:picChg chg="add mod">
          <ac:chgData name="Thomas Barfield" userId="ac15150d4a8611dc" providerId="LiveId" clId="{FB6ABFA8-A778-457D-8B36-050AF0E1D6AB}" dt="2020-07-25T11:03:21.162" v="307" actId="1076"/>
          <ac:picMkLst>
            <pc:docMk/>
            <pc:sldMk cId="1805238451" sldId="262"/>
            <ac:picMk id="5" creationId="{749E0F68-5603-4FF6-9B03-4D643EC6786C}"/>
          </ac:picMkLst>
        </pc:picChg>
        <pc:picChg chg="add mod">
          <ac:chgData name="Thomas Barfield" userId="ac15150d4a8611dc" providerId="LiveId" clId="{FB6ABFA8-A778-457D-8B36-050AF0E1D6AB}" dt="2020-07-25T11:03:48.521" v="315" actId="1076"/>
          <ac:picMkLst>
            <pc:docMk/>
            <pc:sldMk cId="1805238451" sldId="262"/>
            <ac:picMk id="7" creationId="{4AB23B6C-3DE4-4924-88A2-22E9D29E26CF}"/>
          </ac:picMkLst>
        </pc:picChg>
        <pc:picChg chg="add mod">
          <ac:chgData name="Thomas Barfield" userId="ac15150d4a8611dc" providerId="LiveId" clId="{FB6ABFA8-A778-457D-8B36-050AF0E1D6AB}" dt="2020-07-25T11:04:05.712" v="317"/>
          <ac:picMkLst>
            <pc:docMk/>
            <pc:sldMk cId="1805238451" sldId="262"/>
            <ac:picMk id="8" creationId="{2D03F6BD-5372-4EB2-BBC5-8A170F1543B5}"/>
          </ac:picMkLst>
        </pc:picChg>
      </pc:sldChg>
      <pc:sldChg chg="addSp delSp modSp new mod modClrScheme chgLayout">
        <pc:chgData name="Thomas Barfield" userId="ac15150d4a8611dc" providerId="LiveId" clId="{FB6ABFA8-A778-457D-8B36-050AF0E1D6AB}" dt="2020-07-25T14:26:53.792" v="7924" actId="20577"/>
        <pc:sldMkLst>
          <pc:docMk/>
          <pc:sldMk cId="2353632850" sldId="263"/>
        </pc:sldMkLst>
        <pc:spChg chg="del mod ord">
          <ac:chgData name="Thomas Barfield" userId="ac15150d4a8611dc" providerId="LiveId" clId="{FB6ABFA8-A778-457D-8B36-050AF0E1D6AB}" dt="2020-07-25T11:05:01.590" v="349" actId="700"/>
          <ac:spMkLst>
            <pc:docMk/>
            <pc:sldMk cId="2353632850" sldId="263"/>
            <ac:spMk id="2" creationId="{6D79799F-2BE4-4111-A3C8-24CEB98AD83F}"/>
          </ac:spMkLst>
        </pc:spChg>
        <pc:spChg chg="del mod ord">
          <ac:chgData name="Thomas Barfield" userId="ac15150d4a8611dc" providerId="LiveId" clId="{FB6ABFA8-A778-457D-8B36-050AF0E1D6AB}" dt="2020-07-25T11:05:01.590" v="349" actId="700"/>
          <ac:spMkLst>
            <pc:docMk/>
            <pc:sldMk cId="2353632850" sldId="263"/>
            <ac:spMk id="3" creationId="{0E6AEDF4-2D81-459F-9307-6DCE02CAC3FB}"/>
          </ac:spMkLst>
        </pc:spChg>
        <pc:spChg chg="add mod ord">
          <ac:chgData name="Thomas Barfield" userId="ac15150d4a8611dc" providerId="LiveId" clId="{FB6ABFA8-A778-457D-8B36-050AF0E1D6AB}" dt="2020-07-25T14:26:53.792" v="7924" actId="20577"/>
          <ac:spMkLst>
            <pc:docMk/>
            <pc:sldMk cId="2353632850" sldId="263"/>
            <ac:spMk id="5" creationId="{6DE15C9E-9F98-4A52-8AA0-E09684AB51E6}"/>
          </ac:spMkLst>
        </pc:spChg>
        <pc:spChg chg="add mod ord">
          <ac:chgData name="Thomas Barfield" userId="ac15150d4a8611dc" providerId="LiveId" clId="{FB6ABFA8-A778-457D-8B36-050AF0E1D6AB}" dt="2020-07-25T11:05:01.590" v="349" actId="700"/>
          <ac:spMkLst>
            <pc:docMk/>
            <pc:sldMk cId="2353632850" sldId="263"/>
            <ac:spMk id="6" creationId="{6FBC9701-EFC8-4704-B473-EDF8D2CBD30C}"/>
          </ac:spMkLst>
        </pc:spChg>
        <pc:picChg chg="add mod">
          <ac:chgData name="Thomas Barfield" userId="ac15150d4a8611dc" providerId="LiveId" clId="{FB6ABFA8-A778-457D-8B36-050AF0E1D6AB}" dt="2020-07-25T11:04:24.628" v="319"/>
          <ac:picMkLst>
            <pc:docMk/>
            <pc:sldMk cId="2353632850" sldId="263"/>
            <ac:picMk id="4" creationId="{81621F66-92CE-4EF9-B1AB-73A7A8CEF9D8}"/>
          </ac:picMkLst>
        </pc:picChg>
      </pc:sldChg>
      <pc:sldChg chg="addSp modSp new mod">
        <pc:chgData name="Thomas Barfield" userId="ac15150d4a8611dc" providerId="LiveId" clId="{FB6ABFA8-A778-457D-8B36-050AF0E1D6AB}" dt="2020-07-25T11:08:33.444" v="527" actId="20577"/>
        <pc:sldMkLst>
          <pc:docMk/>
          <pc:sldMk cId="2236171190" sldId="264"/>
        </pc:sldMkLst>
        <pc:spChg chg="mod">
          <ac:chgData name="Thomas Barfield" userId="ac15150d4a8611dc" providerId="LiveId" clId="{FB6ABFA8-A778-457D-8B36-050AF0E1D6AB}" dt="2020-07-25T11:08:33.444" v="527" actId="20577"/>
          <ac:spMkLst>
            <pc:docMk/>
            <pc:sldMk cId="2236171190" sldId="264"/>
            <ac:spMk id="2" creationId="{C2139BC1-F8AF-40B4-B6FC-F1670DED12C5}"/>
          </ac:spMkLst>
        </pc:spChg>
        <pc:picChg chg="add mod">
          <ac:chgData name="Thomas Barfield" userId="ac15150d4a8611dc" providerId="LiveId" clId="{FB6ABFA8-A778-457D-8B36-050AF0E1D6AB}" dt="2020-07-25T11:06:29.213" v="470"/>
          <ac:picMkLst>
            <pc:docMk/>
            <pc:sldMk cId="2236171190" sldId="264"/>
            <ac:picMk id="4" creationId="{91899425-BDBE-4093-96EA-72D1F03E58AD}"/>
          </ac:picMkLst>
        </pc:picChg>
      </pc:sldChg>
      <pc:sldChg chg="addSp delSp modSp new mod modClrScheme chgLayout">
        <pc:chgData name="Thomas Barfield" userId="ac15150d4a8611dc" providerId="LiveId" clId="{FB6ABFA8-A778-457D-8B36-050AF0E1D6AB}" dt="2020-07-25T11:17:50.782" v="1868" actId="20577"/>
        <pc:sldMkLst>
          <pc:docMk/>
          <pc:sldMk cId="205638460" sldId="265"/>
        </pc:sldMkLst>
        <pc:spChg chg="del mod ord">
          <ac:chgData name="Thomas Barfield" userId="ac15150d4a8611dc" providerId="LiveId" clId="{FB6ABFA8-A778-457D-8B36-050AF0E1D6AB}" dt="2020-07-25T11:08:45.940" v="529" actId="700"/>
          <ac:spMkLst>
            <pc:docMk/>
            <pc:sldMk cId="205638460" sldId="265"/>
            <ac:spMk id="2" creationId="{79D56782-F5AA-4F10-9025-5A9A35C87B93}"/>
          </ac:spMkLst>
        </pc:spChg>
        <pc:spChg chg="del mod ord">
          <ac:chgData name="Thomas Barfield" userId="ac15150d4a8611dc" providerId="LiveId" clId="{FB6ABFA8-A778-457D-8B36-050AF0E1D6AB}" dt="2020-07-25T11:08:45.940" v="529" actId="700"/>
          <ac:spMkLst>
            <pc:docMk/>
            <pc:sldMk cId="205638460" sldId="265"/>
            <ac:spMk id="3" creationId="{8655548A-316A-49DB-8859-06A8D7F69E54}"/>
          </ac:spMkLst>
        </pc:spChg>
        <pc:spChg chg="add mod ord">
          <ac:chgData name="Thomas Barfield" userId="ac15150d4a8611dc" providerId="LiveId" clId="{FB6ABFA8-A778-457D-8B36-050AF0E1D6AB}" dt="2020-07-25T11:08:52.213" v="551" actId="5793"/>
          <ac:spMkLst>
            <pc:docMk/>
            <pc:sldMk cId="205638460" sldId="265"/>
            <ac:spMk id="4" creationId="{B5184FE3-E12D-412F-BB2D-C848DEC7E306}"/>
          </ac:spMkLst>
        </pc:spChg>
        <pc:spChg chg="add mod ord">
          <ac:chgData name="Thomas Barfield" userId="ac15150d4a8611dc" providerId="LiveId" clId="{FB6ABFA8-A778-457D-8B36-050AF0E1D6AB}" dt="2020-07-25T11:17:50.782" v="1868" actId="20577"/>
          <ac:spMkLst>
            <pc:docMk/>
            <pc:sldMk cId="205638460" sldId="265"/>
            <ac:spMk id="5" creationId="{55D53E4F-EB71-46D4-BF8C-1B5B8830906F}"/>
          </ac:spMkLst>
        </pc:spChg>
        <pc:picChg chg="add mod">
          <ac:chgData name="Thomas Barfield" userId="ac15150d4a8611dc" providerId="LiveId" clId="{FB6ABFA8-A778-457D-8B36-050AF0E1D6AB}" dt="2020-07-25T11:12:30.469" v="1352"/>
          <ac:picMkLst>
            <pc:docMk/>
            <pc:sldMk cId="205638460" sldId="265"/>
            <ac:picMk id="6" creationId="{08345516-2F70-40B4-9498-1CC08FFE50FF}"/>
          </ac:picMkLst>
        </pc:picChg>
      </pc:sldChg>
      <pc:sldChg chg="addSp modSp new mod">
        <pc:chgData name="Thomas Barfield" userId="ac15150d4a8611dc" providerId="LiveId" clId="{FB6ABFA8-A778-457D-8B36-050AF0E1D6AB}" dt="2020-07-25T12:42:49.723" v="2681" actId="1076"/>
        <pc:sldMkLst>
          <pc:docMk/>
          <pc:sldMk cId="1994502503" sldId="266"/>
        </pc:sldMkLst>
        <pc:spChg chg="mod">
          <ac:chgData name="Thomas Barfield" userId="ac15150d4a8611dc" providerId="LiveId" clId="{FB6ABFA8-A778-457D-8B36-050AF0E1D6AB}" dt="2020-07-25T12:42:49.723" v="2681" actId="1076"/>
          <ac:spMkLst>
            <pc:docMk/>
            <pc:sldMk cId="1994502503" sldId="266"/>
            <ac:spMk id="2" creationId="{2A62ED9D-6903-4045-A593-4CE53BE24A07}"/>
          </ac:spMkLst>
        </pc:spChg>
        <pc:spChg chg="mod">
          <ac:chgData name="Thomas Barfield" userId="ac15150d4a8611dc" providerId="LiveId" clId="{FB6ABFA8-A778-457D-8B36-050AF0E1D6AB}" dt="2020-07-25T12:42:40.679" v="2679" actId="27636"/>
          <ac:spMkLst>
            <pc:docMk/>
            <pc:sldMk cId="1994502503" sldId="266"/>
            <ac:spMk id="3" creationId="{4FE91F47-23D6-4228-9D40-2F17104AA2E9}"/>
          </ac:spMkLst>
        </pc:spChg>
        <pc:picChg chg="add mod">
          <ac:chgData name="Thomas Barfield" userId="ac15150d4a8611dc" providerId="LiveId" clId="{FB6ABFA8-A778-457D-8B36-050AF0E1D6AB}" dt="2020-07-25T11:17:36.603" v="1839"/>
          <ac:picMkLst>
            <pc:docMk/>
            <pc:sldMk cId="1994502503" sldId="266"/>
            <ac:picMk id="4" creationId="{E0BF9157-E30D-4D9F-A82F-6EB502D8EE0E}"/>
          </ac:picMkLst>
        </pc:picChg>
        <pc:picChg chg="add mod">
          <ac:chgData name="Thomas Barfield" userId="ac15150d4a8611dc" providerId="LiveId" clId="{FB6ABFA8-A778-457D-8B36-050AF0E1D6AB}" dt="2020-07-25T12:42:34.491" v="2677" actId="1076"/>
          <ac:picMkLst>
            <pc:docMk/>
            <pc:sldMk cId="1994502503" sldId="266"/>
            <ac:picMk id="6" creationId="{D26B08BB-A4D9-453F-9635-E3F939EE1321}"/>
          </ac:picMkLst>
        </pc:picChg>
      </pc:sldChg>
      <pc:sldChg chg="addSp delSp modSp new mod modAnim">
        <pc:chgData name="Thomas Barfield" userId="ac15150d4a8611dc" providerId="LiveId" clId="{FB6ABFA8-A778-457D-8B36-050AF0E1D6AB}" dt="2020-07-25T11:18:24.731" v="1872"/>
        <pc:sldMkLst>
          <pc:docMk/>
          <pc:sldMk cId="3746640365" sldId="267"/>
        </pc:sldMkLst>
        <pc:spChg chg="mod">
          <ac:chgData name="Thomas Barfield" userId="ac15150d4a8611dc" providerId="LiveId" clId="{FB6ABFA8-A778-457D-8B36-050AF0E1D6AB}" dt="2020-07-25T11:15:14.942" v="1778" actId="255"/>
          <ac:spMkLst>
            <pc:docMk/>
            <pc:sldMk cId="3746640365" sldId="267"/>
            <ac:spMk id="2" creationId="{3BD27A5D-2C0D-42EB-8321-0F26A0F0EAFC}"/>
          </ac:spMkLst>
        </pc:spChg>
        <pc:spChg chg="del mod">
          <ac:chgData name="Thomas Barfield" userId="ac15150d4a8611dc" providerId="LiveId" clId="{FB6ABFA8-A778-457D-8B36-050AF0E1D6AB}" dt="2020-07-25T11:17:03.797" v="1834" actId="478"/>
          <ac:spMkLst>
            <pc:docMk/>
            <pc:sldMk cId="3746640365" sldId="267"/>
            <ac:spMk id="3" creationId="{789BB457-C439-43FA-9DEF-82F873191464}"/>
          </ac:spMkLst>
        </pc:spChg>
        <pc:spChg chg="add mod">
          <ac:chgData name="Thomas Barfield" userId="ac15150d4a8611dc" providerId="LiveId" clId="{FB6ABFA8-A778-457D-8B36-050AF0E1D6AB}" dt="2020-07-25T11:18:17.971" v="1871" actId="1076"/>
          <ac:spMkLst>
            <pc:docMk/>
            <pc:sldMk cId="3746640365" sldId="267"/>
            <ac:spMk id="7" creationId="{6584372F-4EB0-4721-ABA0-9D17DB79874C}"/>
          </ac:spMkLst>
        </pc:spChg>
        <pc:picChg chg="add mod">
          <ac:chgData name="Thomas Barfield" userId="ac15150d4a8611dc" providerId="LiveId" clId="{FB6ABFA8-A778-457D-8B36-050AF0E1D6AB}" dt="2020-07-25T11:17:15.674" v="1837" actId="1076"/>
          <ac:picMkLst>
            <pc:docMk/>
            <pc:sldMk cId="3746640365" sldId="267"/>
            <ac:picMk id="5" creationId="{80502D25-F669-4873-BACE-56E165A6D935}"/>
          </ac:picMkLst>
        </pc:picChg>
        <pc:picChg chg="add mod">
          <ac:chgData name="Thomas Barfield" userId="ac15150d4a8611dc" providerId="LiveId" clId="{FB6ABFA8-A778-457D-8B36-050AF0E1D6AB}" dt="2020-07-25T11:18:24.731" v="1872"/>
          <ac:picMkLst>
            <pc:docMk/>
            <pc:sldMk cId="3746640365" sldId="267"/>
            <ac:picMk id="8" creationId="{C8C4920C-8E0B-4C15-9C4B-1F92540DD4BE}"/>
          </ac:picMkLst>
        </pc:picChg>
      </pc:sldChg>
      <pc:sldChg chg="addSp delSp modSp new mod modAnim">
        <pc:chgData name="Thomas Barfield" userId="ac15150d4a8611dc" providerId="LiveId" clId="{FB6ABFA8-A778-457D-8B36-050AF0E1D6AB}" dt="2020-07-25T11:26:24.523" v="1910"/>
        <pc:sldMkLst>
          <pc:docMk/>
          <pc:sldMk cId="3086579232" sldId="268"/>
        </pc:sldMkLst>
        <pc:spChg chg="mod">
          <ac:chgData name="Thomas Barfield" userId="ac15150d4a8611dc" providerId="LiveId" clId="{FB6ABFA8-A778-457D-8B36-050AF0E1D6AB}" dt="2020-07-25T11:14:48.815" v="1736" actId="20577"/>
          <ac:spMkLst>
            <pc:docMk/>
            <pc:sldMk cId="3086579232" sldId="268"/>
            <ac:spMk id="2" creationId="{3CA8C1A3-EC65-45BA-8A1B-6AE28ED23F15}"/>
          </ac:spMkLst>
        </pc:spChg>
        <pc:spChg chg="del">
          <ac:chgData name="Thomas Barfield" userId="ac15150d4a8611dc" providerId="LiveId" clId="{FB6ABFA8-A778-457D-8B36-050AF0E1D6AB}" dt="2020-07-25T11:26:01.111" v="1906" actId="478"/>
          <ac:spMkLst>
            <pc:docMk/>
            <pc:sldMk cId="3086579232" sldId="268"/>
            <ac:spMk id="3" creationId="{E2C56370-FF9A-44E2-9269-2B330ED65C19}"/>
          </ac:spMkLst>
        </pc:spChg>
        <pc:spChg chg="add mod">
          <ac:chgData name="Thomas Barfield" userId="ac15150d4a8611dc" providerId="LiveId" clId="{FB6ABFA8-A778-457D-8B36-050AF0E1D6AB}" dt="2020-07-25T11:26:04.896" v="1907" actId="1076"/>
          <ac:spMkLst>
            <pc:docMk/>
            <pc:sldMk cId="3086579232" sldId="268"/>
            <ac:spMk id="5" creationId="{B3FCC9BF-647D-4CF6-A00B-36EF83CDC2C7}"/>
          </ac:spMkLst>
        </pc:spChg>
        <pc:picChg chg="add mod">
          <ac:chgData name="Thomas Barfield" userId="ac15150d4a8611dc" providerId="LiveId" clId="{FB6ABFA8-A778-457D-8B36-050AF0E1D6AB}" dt="2020-07-25T11:26:13.664" v="1909" actId="1076"/>
          <ac:picMkLst>
            <pc:docMk/>
            <pc:sldMk cId="3086579232" sldId="268"/>
            <ac:picMk id="7" creationId="{66413DD1-4F9E-416C-9373-6EAB8F0E3B5A}"/>
          </ac:picMkLst>
        </pc:picChg>
      </pc:sldChg>
      <pc:sldChg chg="addSp delSp modSp new mod">
        <pc:chgData name="Thomas Barfield" userId="ac15150d4a8611dc" providerId="LiveId" clId="{FB6ABFA8-A778-457D-8B36-050AF0E1D6AB}" dt="2020-07-25T12:31:23.411" v="1939"/>
        <pc:sldMkLst>
          <pc:docMk/>
          <pc:sldMk cId="2182653164" sldId="269"/>
        </pc:sldMkLst>
        <pc:spChg chg="mod">
          <ac:chgData name="Thomas Barfield" userId="ac15150d4a8611dc" providerId="LiveId" clId="{FB6ABFA8-A778-457D-8B36-050AF0E1D6AB}" dt="2020-07-25T11:23:07.589" v="1898" actId="20577"/>
          <ac:spMkLst>
            <pc:docMk/>
            <pc:sldMk cId="2182653164" sldId="269"/>
            <ac:spMk id="2" creationId="{DC909648-E2BE-4CD5-BF72-DEE425755C0C}"/>
          </ac:spMkLst>
        </pc:spChg>
        <pc:spChg chg="del">
          <ac:chgData name="Thomas Barfield" userId="ac15150d4a8611dc" providerId="LiveId" clId="{FB6ABFA8-A778-457D-8B36-050AF0E1D6AB}" dt="2020-07-25T11:23:22.052" v="1899" actId="931"/>
          <ac:spMkLst>
            <pc:docMk/>
            <pc:sldMk cId="2182653164" sldId="269"/>
            <ac:spMk id="3" creationId="{1C11C23C-DF84-4B8C-994A-790CB3384FEE}"/>
          </ac:spMkLst>
        </pc:spChg>
        <pc:picChg chg="add mod">
          <ac:chgData name="Thomas Barfield" userId="ac15150d4a8611dc" providerId="LiveId" clId="{FB6ABFA8-A778-457D-8B36-050AF0E1D6AB}" dt="2020-07-25T11:23:37.061" v="1903" actId="1076"/>
          <ac:picMkLst>
            <pc:docMk/>
            <pc:sldMk cId="2182653164" sldId="269"/>
            <ac:picMk id="5" creationId="{8A87E77D-A70E-48D3-9E0F-AB18A6BF3ABD}"/>
          </ac:picMkLst>
        </pc:picChg>
        <pc:picChg chg="add mod">
          <ac:chgData name="Thomas Barfield" userId="ac15150d4a8611dc" providerId="LiveId" clId="{FB6ABFA8-A778-457D-8B36-050AF0E1D6AB}" dt="2020-07-25T12:31:23.411" v="1939"/>
          <ac:picMkLst>
            <pc:docMk/>
            <pc:sldMk cId="2182653164" sldId="269"/>
            <ac:picMk id="6" creationId="{89FB36AA-7408-41E1-91F7-7286011584F5}"/>
          </ac:picMkLst>
        </pc:picChg>
      </pc:sldChg>
      <pc:sldChg chg="addSp modSp new mod">
        <pc:chgData name="Thomas Barfield" userId="ac15150d4a8611dc" providerId="LiveId" clId="{FB6ABFA8-A778-457D-8B36-050AF0E1D6AB}" dt="2020-07-25T12:34:11.046" v="2146" actId="20577"/>
        <pc:sldMkLst>
          <pc:docMk/>
          <pc:sldMk cId="3830119267" sldId="270"/>
        </pc:sldMkLst>
        <pc:spChg chg="mod">
          <ac:chgData name="Thomas Barfield" userId="ac15150d4a8611dc" providerId="LiveId" clId="{FB6ABFA8-A778-457D-8B36-050AF0E1D6AB}" dt="2020-07-25T12:34:11.046" v="2146" actId="20577"/>
          <ac:spMkLst>
            <pc:docMk/>
            <pc:sldMk cId="3830119267" sldId="270"/>
            <ac:spMk id="2" creationId="{970F9359-9A14-4335-90F1-8D13BE651E68}"/>
          </ac:spMkLst>
        </pc:spChg>
        <pc:spChg chg="mod">
          <ac:chgData name="Thomas Barfield" userId="ac15150d4a8611dc" providerId="LiveId" clId="{FB6ABFA8-A778-457D-8B36-050AF0E1D6AB}" dt="2020-07-25T12:31:16.012" v="1938" actId="27636"/>
          <ac:spMkLst>
            <pc:docMk/>
            <pc:sldMk cId="3830119267" sldId="270"/>
            <ac:spMk id="3" creationId="{01D8D770-2997-4EF0-AD9F-35A45A7F926A}"/>
          </ac:spMkLst>
        </pc:spChg>
        <pc:picChg chg="add mod">
          <ac:chgData name="Thomas Barfield" userId="ac15150d4a8611dc" providerId="LiveId" clId="{FB6ABFA8-A778-457D-8B36-050AF0E1D6AB}" dt="2020-07-25T12:31:26.280" v="1940"/>
          <ac:picMkLst>
            <pc:docMk/>
            <pc:sldMk cId="3830119267" sldId="270"/>
            <ac:picMk id="4" creationId="{98EA5537-FE3D-462B-AC24-6A55D63BC98F}"/>
          </ac:picMkLst>
        </pc:picChg>
      </pc:sldChg>
      <pc:sldChg chg="addSp modSp new del mod ord">
        <pc:chgData name="Thomas Barfield" userId="ac15150d4a8611dc" providerId="LiveId" clId="{FB6ABFA8-A778-457D-8B36-050AF0E1D6AB}" dt="2020-07-25T13:10:08.649" v="4396" actId="2696"/>
        <pc:sldMkLst>
          <pc:docMk/>
          <pc:sldMk cId="1342610933" sldId="271"/>
        </pc:sldMkLst>
        <pc:spChg chg="mod">
          <ac:chgData name="Thomas Barfield" userId="ac15150d4a8611dc" providerId="LiveId" clId="{FB6ABFA8-A778-457D-8B36-050AF0E1D6AB}" dt="2020-07-25T12:32:13.955" v="1991" actId="20577"/>
          <ac:spMkLst>
            <pc:docMk/>
            <pc:sldMk cId="1342610933" sldId="271"/>
            <ac:spMk id="2" creationId="{3B54E651-A677-4624-8D9C-0196F7DD3415}"/>
          </ac:spMkLst>
        </pc:spChg>
        <pc:spChg chg="mod">
          <ac:chgData name="Thomas Barfield" userId="ac15150d4a8611dc" providerId="LiveId" clId="{FB6ABFA8-A778-457D-8B36-050AF0E1D6AB}" dt="2020-07-25T13:02:05.247" v="4351" actId="1076"/>
          <ac:spMkLst>
            <pc:docMk/>
            <pc:sldMk cId="1342610933" sldId="271"/>
            <ac:spMk id="3" creationId="{F665E973-428D-4332-9799-AF7BFD2E8501}"/>
          </ac:spMkLst>
        </pc:spChg>
        <pc:picChg chg="add mod">
          <ac:chgData name="Thomas Barfield" userId="ac15150d4a8611dc" providerId="LiveId" clId="{FB6ABFA8-A778-457D-8B36-050AF0E1D6AB}" dt="2020-07-25T12:33:55.005" v="2106"/>
          <ac:picMkLst>
            <pc:docMk/>
            <pc:sldMk cId="1342610933" sldId="271"/>
            <ac:picMk id="4" creationId="{0461C81C-E143-4FED-93E4-F3A3BEEE7113}"/>
          </ac:picMkLst>
        </pc:picChg>
        <pc:picChg chg="add mod">
          <ac:chgData name="Thomas Barfield" userId="ac15150d4a8611dc" providerId="LiveId" clId="{FB6ABFA8-A778-457D-8B36-050AF0E1D6AB}" dt="2020-07-25T12:35:06.314" v="2149" actId="14100"/>
          <ac:picMkLst>
            <pc:docMk/>
            <pc:sldMk cId="1342610933" sldId="271"/>
            <ac:picMk id="6" creationId="{CCC2BC59-38BD-4492-AF39-B68AB56510AF}"/>
          </ac:picMkLst>
        </pc:picChg>
      </pc:sldChg>
      <pc:sldChg chg="addSp delSp modSp new del mod">
        <pc:chgData name="Thomas Barfield" userId="ac15150d4a8611dc" providerId="LiveId" clId="{FB6ABFA8-A778-457D-8B36-050AF0E1D6AB}" dt="2020-07-25T12:36:52.089" v="2196" actId="2696"/>
        <pc:sldMkLst>
          <pc:docMk/>
          <pc:sldMk cId="464894924" sldId="272"/>
        </pc:sldMkLst>
        <pc:spChg chg="del">
          <ac:chgData name="Thomas Barfield" userId="ac15150d4a8611dc" providerId="LiveId" clId="{FB6ABFA8-A778-457D-8B36-050AF0E1D6AB}" dt="2020-07-25T12:35:25.885" v="2151" actId="931"/>
          <ac:spMkLst>
            <pc:docMk/>
            <pc:sldMk cId="464894924" sldId="272"/>
            <ac:spMk id="3" creationId="{35E6C46D-26ED-439B-B8CA-579413466A26}"/>
          </ac:spMkLst>
        </pc:spChg>
        <pc:spChg chg="add mod">
          <ac:chgData name="Thomas Barfield" userId="ac15150d4a8611dc" providerId="LiveId" clId="{FB6ABFA8-A778-457D-8B36-050AF0E1D6AB}" dt="2020-07-25T12:35:32.117" v="2154" actId="478"/>
          <ac:spMkLst>
            <pc:docMk/>
            <pc:sldMk cId="464894924" sldId="272"/>
            <ac:spMk id="7" creationId="{725AC351-B22A-441C-9214-2740EB029AED}"/>
          </ac:spMkLst>
        </pc:spChg>
        <pc:picChg chg="add del mod">
          <ac:chgData name="Thomas Barfield" userId="ac15150d4a8611dc" providerId="LiveId" clId="{FB6ABFA8-A778-457D-8B36-050AF0E1D6AB}" dt="2020-07-25T12:35:32.117" v="2154" actId="478"/>
          <ac:picMkLst>
            <pc:docMk/>
            <pc:sldMk cId="464894924" sldId="272"/>
            <ac:picMk id="5" creationId="{E199E815-21A9-4056-9B9C-9971B6AA8F83}"/>
          </ac:picMkLst>
        </pc:picChg>
      </pc:sldChg>
      <pc:sldChg chg="addSp delSp modSp new mod">
        <pc:chgData name="Thomas Barfield" userId="ac15150d4a8611dc" providerId="LiveId" clId="{FB6ABFA8-A778-457D-8B36-050AF0E1D6AB}" dt="2020-07-25T12:36:44.715" v="2195" actId="1076"/>
        <pc:sldMkLst>
          <pc:docMk/>
          <pc:sldMk cId="1167090107" sldId="273"/>
        </pc:sldMkLst>
        <pc:spChg chg="del mod">
          <ac:chgData name="Thomas Barfield" userId="ac15150d4a8611dc" providerId="LiveId" clId="{FB6ABFA8-A778-457D-8B36-050AF0E1D6AB}" dt="2020-07-25T12:36:32.247" v="2193" actId="478"/>
          <ac:spMkLst>
            <pc:docMk/>
            <pc:sldMk cId="1167090107" sldId="273"/>
            <ac:spMk id="2" creationId="{F2BD35E0-EB5E-4684-8E55-A6E5990A05F0}"/>
          </ac:spMkLst>
        </pc:spChg>
        <pc:spChg chg="mod">
          <ac:chgData name="Thomas Barfield" userId="ac15150d4a8611dc" providerId="LiveId" clId="{FB6ABFA8-A778-457D-8B36-050AF0E1D6AB}" dt="2020-07-25T12:36:19.495" v="2168" actId="5793"/>
          <ac:spMkLst>
            <pc:docMk/>
            <pc:sldMk cId="1167090107" sldId="273"/>
            <ac:spMk id="3" creationId="{FEA8D7A3-FCF6-4B0C-9E54-7A2B062BD192}"/>
          </ac:spMkLst>
        </pc:spChg>
        <pc:picChg chg="add mod">
          <ac:chgData name="Thomas Barfield" userId="ac15150d4a8611dc" providerId="LiveId" clId="{FB6ABFA8-A778-457D-8B36-050AF0E1D6AB}" dt="2020-07-25T12:36:44.715" v="2195" actId="1076"/>
          <ac:picMkLst>
            <pc:docMk/>
            <pc:sldMk cId="1167090107" sldId="273"/>
            <ac:picMk id="4" creationId="{2D2516D1-F3CC-4D25-B8F4-F7F7F8F98917}"/>
          </ac:picMkLst>
        </pc:picChg>
        <pc:picChg chg="add mod">
          <ac:chgData name="Thomas Barfield" userId="ac15150d4a8611dc" providerId="LiveId" clId="{FB6ABFA8-A778-457D-8B36-050AF0E1D6AB}" dt="2020-07-25T12:36:39.170" v="2194"/>
          <ac:picMkLst>
            <pc:docMk/>
            <pc:sldMk cId="1167090107" sldId="273"/>
            <ac:picMk id="5" creationId="{12313149-630F-4618-BCE6-28AA28547E4B}"/>
          </ac:picMkLst>
        </pc:picChg>
      </pc:sldChg>
      <pc:sldChg chg="addSp modSp new mod setBg">
        <pc:chgData name="Thomas Barfield" userId="ac15150d4a8611dc" providerId="LiveId" clId="{FB6ABFA8-A778-457D-8B36-050AF0E1D6AB}" dt="2020-07-25T12:43:55.118" v="2706" actId="255"/>
        <pc:sldMkLst>
          <pc:docMk/>
          <pc:sldMk cId="1647854370" sldId="274"/>
        </pc:sldMkLst>
        <pc:spChg chg="mod">
          <ac:chgData name="Thomas Barfield" userId="ac15150d4a8611dc" providerId="LiveId" clId="{FB6ABFA8-A778-457D-8B36-050AF0E1D6AB}" dt="2020-07-25T12:43:43.706" v="2704" actId="26606"/>
          <ac:spMkLst>
            <pc:docMk/>
            <pc:sldMk cId="1647854370" sldId="274"/>
            <ac:spMk id="2" creationId="{27ECE4CB-1695-4AAA-88F1-A28689380B96}"/>
          </ac:spMkLst>
        </pc:spChg>
        <pc:spChg chg="mod">
          <ac:chgData name="Thomas Barfield" userId="ac15150d4a8611dc" providerId="LiveId" clId="{FB6ABFA8-A778-457D-8B36-050AF0E1D6AB}" dt="2020-07-25T12:43:55.118" v="2706" actId="255"/>
          <ac:spMkLst>
            <pc:docMk/>
            <pc:sldMk cId="1647854370" sldId="274"/>
            <ac:spMk id="3" creationId="{A156D61C-3F27-45A2-B605-5D6AD9B17F31}"/>
          </ac:spMkLst>
        </pc:spChg>
        <pc:picChg chg="add mod ord">
          <ac:chgData name="Thomas Barfield" userId="ac15150d4a8611dc" providerId="LiveId" clId="{FB6ABFA8-A778-457D-8B36-050AF0E1D6AB}" dt="2020-07-25T12:43:43.706" v="2704" actId="26606"/>
          <ac:picMkLst>
            <pc:docMk/>
            <pc:sldMk cId="1647854370" sldId="274"/>
            <ac:picMk id="4" creationId="{817E3D01-2927-4CCD-A2D3-5E7B35417B4C}"/>
          </ac:picMkLst>
        </pc:picChg>
        <pc:picChg chg="add mod">
          <ac:chgData name="Thomas Barfield" userId="ac15150d4a8611dc" providerId="LiveId" clId="{FB6ABFA8-A778-457D-8B36-050AF0E1D6AB}" dt="2020-07-25T12:43:43.706" v="2704" actId="26606"/>
          <ac:picMkLst>
            <pc:docMk/>
            <pc:sldMk cId="1647854370" sldId="274"/>
            <ac:picMk id="6" creationId="{8A63CDDD-B0DC-4208-BAF0-E3CD797F6130}"/>
          </ac:picMkLst>
        </pc:picChg>
        <pc:cxnChg chg="add">
          <ac:chgData name="Thomas Barfield" userId="ac15150d4a8611dc" providerId="LiveId" clId="{FB6ABFA8-A778-457D-8B36-050AF0E1D6AB}" dt="2020-07-25T12:43:43.706" v="2704" actId="26606"/>
          <ac:cxnSpMkLst>
            <pc:docMk/>
            <pc:sldMk cId="1647854370" sldId="274"/>
            <ac:cxnSpMk id="11" creationId="{E4A809D5-3600-46D4-A466-67F2349A54FB}"/>
          </ac:cxnSpMkLst>
        </pc:cxnChg>
      </pc:sldChg>
      <pc:sldChg chg="new del">
        <pc:chgData name="Thomas Barfield" userId="ac15150d4a8611dc" providerId="LiveId" clId="{FB6ABFA8-A778-457D-8B36-050AF0E1D6AB}" dt="2020-07-25T12:39:16.966" v="2200" actId="2696"/>
        <pc:sldMkLst>
          <pc:docMk/>
          <pc:sldMk cId="3417673026" sldId="274"/>
        </pc:sldMkLst>
      </pc:sldChg>
      <pc:sldChg chg="addSp delSp modSp new mod modClrScheme chgLayout">
        <pc:chgData name="Thomas Barfield" userId="ac15150d4a8611dc" providerId="LiveId" clId="{FB6ABFA8-A778-457D-8B36-050AF0E1D6AB}" dt="2020-07-25T12:49:28.672" v="3313"/>
        <pc:sldMkLst>
          <pc:docMk/>
          <pc:sldMk cId="2678119249" sldId="275"/>
        </pc:sldMkLst>
        <pc:spChg chg="del mod ord">
          <ac:chgData name="Thomas Barfield" userId="ac15150d4a8611dc" providerId="LiveId" clId="{FB6ABFA8-A778-457D-8B36-050AF0E1D6AB}" dt="2020-07-25T12:44:38.004" v="2708" actId="700"/>
          <ac:spMkLst>
            <pc:docMk/>
            <pc:sldMk cId="2678119249" sldId="275"/>
            <ac:spMk id="2" creationId="{0F353D3F-3E25-4360-99B5-C29A834BE7AD}"/>
          </ac:spMkLst>
        </pc:spChg>
        <pc:spChg chg="del mod ord">
          <ac:chgData name="Thomas Barfield" userId="ac15150d4a8611dc" providerId="LiveId" clId="{FB6ABFA8-A778-457D-8B36-050AF0E1D6AB}" dt="2020-07-25T12:44:38.004" v="2708" actId="700"/>
          <ac:spMkLst>
            <pc:docMk/>
            <pc:sldMk cId="2678119249" sldId="275"/>
            <ac:spMk id="3" creationId="{3AD37C5F-DEED-4E50-9620-FF6F64C4AD1D}"/>
          </ac:spMkLst>
        </pc:spChg>
        <pc:spChg chg="add mod ord">
          <ac:chgData name="Thomas Barfield" userId="ac15150d4a8611dc" providerId="LiveId" clId="{FB6ABFA8-A778-457D-8B36-050AF0E1D6AB}" dt="2020-07-25T12:45:43.624" v="2839" actId="255"/>
          <ac:spMkLst>
            <pc:docMk/>
            <pc:sldMk cId="2678119249" sldId="275"/>
            <ac:spMk id="4" creationId="{8BE3C41B-2F30-495C-8BA9-C1B3FD70511B}"/>
          </ac:spMkLst>
        </pc:spChg>
        <pc:spChg chg="add mod ord">
          <ac:chgData name="Thomas Barfield" userId="ac15150d4a8611dc" providerId="LiveId" clId="{FB6ABFA8-A778-457D-8B36-050AF0E1D6AB}" dt="2020-07-25T12:44:38.004" v="2708" actId="700"/>
          <ac:spMkLst>
            <pc:docMk/>
            <pc:sldMk cId="2678119249" sldId="275"/>
            <ac:spMk id="5" creationId="{75315079-3F5B-4CEC-A5F2-33EB332C4C6D}"/>
          </ac:spMkLst>
        </pc:spChg>
        <pc:picChg chg="add mod">
          <ac:chgData name="Thomas Barfield" userId="ac15150d4a8611dc" providerId="LiveId" clId="{FB6ABFA8-A778-457D-8B36-050AF0E1D6AB}" dt="2020-07-25T12:49:28.672" v="3313"/>
          <ac:picMkLst>
            <pc:docMk/>
            <pc:sldMk cId="2678119249" sldId="275"/>
            <ac:picMk id="6" creationId="{D71EB346-1ED7-4283-914A-DB9E5F282C9D}"/>
          </ac:picMkLst>
        </pc:picChg>
      </pc:sldChg>
      <pc:sldChg chg="addSp delSp modSp new mod modClrScheme chgLayout">
        <pc:chgData name="Thomas Barfield" userId="ac15150d4a8611dc" providerId="LiveId" clId="{FB6ABFA8-A778-457D-8B36-050AF0E1D6AB}" dt="2020-07-25T12:50:02.062" v="3318" actId="1076"/>
        <pc:sldMkLst>
          <pc:docMk/>
          <pc:sldMk cId="1896886859" sldId="276"/>
        </pc:sldMkLst>
        <pc:spChg chg="del mod ord">
          <ac:chgData name="Thomas Barfield" userId="ac15150d4a8611dc" providerId="LiveId" clId="{FB6ABFA8-A778-457D-8B36-050AF0E1D6AB}" dt="2020-07-25T12:45:50.635" v="2841" actId="700"/>
          <ac:spMkLst>
            <pc:docMk/>
            <pc:sldMk cId="1896886859" sldId="276"/>
            <ac:spMk id="2" creationId="{2CA3315B-A4B5-49E2-98B6-62EDCB862E1A}"/>
          </ac:spMkLst>
        </pc:spChg>
        <pc:spChg chg="del mod ord">
          <ac:chgData name="Thomas Barfield" userId="ac15150d4a8611dc" providerId="LiveId" clId="{FB6ABFA8-A778-457D-8B36-050AF0E1D6AB}" dt="2020-07-25T12:45:50.635" v="2841" actId="700"/>
          <ac:spMkLst>
            <pc:docMk/>
            <pc:sldMk cId="1896886859" sldId="276"/>
            <ac:spMk id="3" creationId="{FE92EBB8-5013-4593-BFFB-9A8C675F3679}"/>
          </ac:spMkLst>
        </pc:spChg>
        <pc:spChg chg="add mod ord">
          <ac:chgData name="Thomas Barfield" userId="ac15150d4a8611dc" providerId="LiveId" clId="{FB6ABFA8-A778-457D-8B36-050AF0E1D6AB}" dt="2020-07-25T12:47:20.965" v="2940" actId="20577"/>
          <ac:spMkLst>
            <pc:docMk/>
            <pc:sldMk cId="1896886859" sldId="276"/>
            <ac:spMk id="4" creationId="{4E56D177-234A-4AFA-ADB3-F31802356E61}"/>
          </ac:spMkLst>
        </pc:spChg>
        <pc:spChg chg="add mod ord">
          <ac:chgData name="Thomas Barfield" userId="ac15150d4a8611dc" providerId="LiveId" clId="{FB6ABFA8-A778-457D-8B36-050AF0E1D6AB}" dt="2020-07-25T12:48:57.899" v="3308" actId="20577"/>
          <ac:spMkLst>
            <pc:docMk/>
            <pc:sldMk cId="1896886859" sldId="276"/>
            <ac:spMk id="5" creationId="{39D5F72B-DC03-4585-B68C-C20A6400592E}"/>
          </ac:spMkLst>
        </pc:spChg>
        <pc:picChg chg="add mod">
          <ac:chgData name="Thomas Barfield" userId="ac15150d4a8611dc" providerId="LiveId" clId="{FB6ABFA8-A778-457D-8B36-050AF0E1D6AB}" dt="2020-07-25T12:50:02.062" v="3318" actId="1076"/>
          <ac:picMkLst>
            <pc:docMk/>
            <pc:sldMk cId="1896886859" sldId="276"/>
            <ac:picMk id="7" creationId="{88677FAD-AA6D-4F4E-9E9A-6BEDDE7BE9C4}"/>
          </ac:picMkLst>
        </pc:picChg>
        <pc:picChg chg="add mod">
          <ac:chgData name="Thomas Barfield" userId="ac15150d4a8611dc" providerId="LiveId" clId="{FB6ABFA8-A778-457D-8B36-050AF0E1D6AB}" dt="2020-07-25T12:49:31.069" v="3314"/>
          <ac:picMkLst>
            <pc:docMk/>
            <pc:sldMk cId="1896886859" sldId="276"/>
            <ac:picMk id="8" creationId="{69EDDA6B-4F92-42F3-8BD6-51B26341A35E}"/>
          </ac:picMkLst>
        </pc:picChg>
      </pc:sldChg>
      <pc:sldChg chg="addSp modSp new mod modAnim">
        <pc:chgData name="Thomas Barfield" userId="ac15150d4a8611dc" providerId="LiveId" clId="{FB6ABFA8-A778-457D-8B36-050AF0E1D6AB}" dt="2020-07-25T12:55:42.873" v="3462"/>
        <pc:sldMkLst>
          <pc:docMk/>
          <pc:sldMk cId="2358922025" sldId="277"/>
        </pc:sldMkLst>
        <pc:spChg chg="mod">
          <ac:chgData name="Thomas Barfield" userId="ac15150d4a8611dc" providerId="LiveId" clId="{FB6ABFA8-A778-457D-8B36-050AF0E1D6AB}" dt="2020-07-25T12:50:13.664" v="3366" actId="20577"/>
          <ac:spMkLst>
            <pc:docMk/>
            <pc:sldMk cId="2358922025" sldId="277"/>
            <ac:spMk id="2" creationId="{606F6412-2756-4D4E-965B-FB4C93EC347D}"/>
          </ac:spMkLst>
        </pc:spChg>
        <pc:spChg chg="mod">
          <ac:chgData name="Thomas Barfield" userId="ac15150d4a8611dc" providerId="LiveId" clId="{FB6ABFA8-A778-457D-8B36-050AF0E1D6AB}" dt="2020-07-25T12:53:24.562" v="3442" actId="1076"/>
          <ac:spMkLst>
            <pc:docMk/>
            <pc:sldMk cId="2358922025" sldId="277"/>
            <ac:spMk id="3" creationId="{8FC6A20F-7C49-44F5-82A4-D9C0EDE7D718}"/>
          </ac:spMkLst>
        </pc:spChg>
        <pc:picChg chg="add mod">
          <ac:chgData name="Thomas Barfield" userId="ac15150d4a8611dc" providerId="LiveId" clId="{FB6ABFA8-A778-457D-8B36-050AF0E1D6AB}" dt="2020-07-25T12:53:38.908" v="3445" actId="1076"/>
          <ac:picMkLst>
            <pc:docMk/>
            <pc:sldMk cId="2358922025" sldId="277"/>
            <ac:picMk id="5" creationId="{81F9E76F-5D45-44F3-A47D-DE214F22905E}"/>
          </ac:picMkLst>
        </pc:picChg>
        <pc:picChg chg="add mod">
          <ac:chgData name="Thomas Barfield" userId="ac15150d4a8611dc" providerId="LiveId" clId="{FB6ABFA8-A778-457D-8B36-050AF0E1D6AB}" dt="2020-07-25T12:54:00.546" v="3450" actId="1076"/>
          <ac:picMkLst>
            <pc:docMk/>
            <pc:sldMk cId="2358922025" sldId="277"/>
            <ac:picMk id="7" creationId="{25ED5E2C-197A-41A4-B3A6-0B5DAEFAB21F}"/>
          </ac:picMkLst>
        </pc:picChg>
        <pc:picChg chg="add mod">
          <ac:chgData name="Thomas Barfield" userId="ac15150d4a8611dc" providerId="LiveId" clId="{FB6ABFA8-A778-457D-8B36-050AF0E1D6AB}" dt="2020-07-25T12:55:26.349" v="3458" actId="1076"/>
          <ac:picMkLst>
            <pc:docMk/>
            <pc:sldMk cId="2358922025" sldId="277"/>
            <ac:picMk id="9" creationId="{5EB8EAD8-1B43-4939-BE5E-D5E421162BF5}"/>
          </ac:picMkLst>
        </pc:picChg>
        <pc:picChg chg="add mod">
          <ac:chgData name="Thomas Barfield" userId="ac15150d4a8611dc" providerId="LiveId" clId="{FB6ABFA8-A778-457D-8B36-050AF0E1D6AB}" dt="2020-07-25T12:55:19.094" v="3456"/>
          <ac:picMkLst>
            <pc:docMk/>
            <pc:sldMk cId="2358922025" sldId="277"/>
            <ac:picMk id="10" creationId="{E8863D2C-0087-4277-8701-5A08FE65A99E}"/>
          </ac:picMkLst>
        </pc:picChg>
      </pc:sldChg>
      <pc:sldChg chg="addSp modSp new mod">
        <pc:chgData name="Thomas Barfield" userId="ac15150d4a8611dc" providerId="LiveId" clId="{FB6ABFA8-A778-457D-8B36-050AF0E1D6AB}" dt="2020-07-25T12:58:46.485" v="3915"/>
        <pc:sldMkLst>
          <pc:docMk/>
          <pc:sldMk cId="1702082700" sldId="278"/>
        </pc:sldMkLst>
        <pc:spChg chg="mod">
          <ac:chgData name="Thomas Barfield" userId="ac15150d4a8611dc" providerId="LiveId" clId="{FB6ABFA8-A778-457D-8B36-050AF0E1D6AB}" dt="2020-07-25T12:57:04.220" v="3510" actId="20577"/>
          <ac:spMkLst>
            <pc:docMk/>
            <pc:sldMk cId="1702082700" sldId="278"/>
            <ac:spMk id="2" creationId="{099CCE67-EBF4-4412-8114-9349621F07B0}"/>
          </ac:spMkLst>
        </pc:spChg>
        <pc:spChg chg="mod">
          <ac:chgData name="Thomas Barfield" userId="ac15150d4a8611dc" providerId="LiveId" clId="{FB6ABFA8-A778-457D-8B36-050AF0E1D6AB}" dt="2020-07-25T12:58:26.414" v="3914" actId="20577"/>
          <ac:spMkLst>
            <pc:docMk/>
            <pc:sldMk cId="1702082700" sldId="278"/>
            <ac:spMk id="3" creationId="{E496E8F9-737B-4231-874E-4B88419932A3}"/>
          </ac:spMkLst>
        </pc:spChg>
        <pc:picChg chg="add mod">
          <ac:chgData name="Thomas Barfield" userId="ac15150d4a8611dc" providerId="LiveId" clId="{FB6ABFA8-A778-457D-8B36-050AF0E1D6AB}" dt="2020-07-25T12:58:46.485" v="3915"/>
          <ac:picMkLst>
            <pc:docMk/>
            <pc:sldMk cId="1702082700" sldId="278"/>
            <ac:picMk id="4" creationId="{C4DFD68B-0978-4C7B-8C1B-F06D881E4C7C}"/>
          </ac:picMkLst>
        </pc:picChg>
      </pc:sldChg>
      <pc:sldChg chg="addSp delSp modSp new mod modClrScheme chgLayout">
        <pc:chgData name="Thomas Barfield" userId="ac15150d4a8611dc" providerId="LiveId" clId="{FB6ABFA8-A778-457D-8B36-050AF0E1D6AB}" dt="2020-07-25T13:22:52.374" v="5489" actId="255"/>
        <pc:sldMkLst>
          <pc:docMk/>
          <pc:sldMk cId="2144827049" sldId="279"/>
        </pc:sldMkLst>
        <pc:spChg chg="del mod ord">
          <ac:chgData name="Thomas Barfield" userId="ac15150d4a8611dc" providerId="LiveId" clId="{FB6ABFA8-A778-457D-8B36-050AF0E1D6AB}" dt="2020-07-25T12:59:14.152" v="3917" actId="700"/>
          <ac:spMkLst>
            <pc:docMk/>
            <pc:sldMk cId="2144827049" sldId="279"/>
            <ac:spMk id="2" creationId="{35D8C1D4-CF4A-40EC-9DFC-C093E32E5E54}"/>
          </ac:spMkLst>
        </pc:spChg>
        <pc:spChg chg="del mod ord">
          <ac:chgData name="Thomas Barfield" userId="ac15150d4a8611dc" providerId="LiveId" clId="{FB6ABFA8-A778-457D-8B36-050AF0E1D6AB}" dt="2020-07-25T12:59:14.152" v="3917" actId="700"/>
          <ac:spMkLst>
            <pc:docMk/>
            <pc:sldMk cId="2144827049" sldId="279"/>
            <ac:spMk id="3" creationId="{14B74269-749E-4435-A084-FC21DDFE9EF4}"/>
          </ac:spMkLst>
        </pc:spChg>
        <pc:spChg chg="add mod ord">
          <ac:chgData name="Thomas Barfield" userId="ac15150d4a8611dc" providerId="LiveId" clId="{FB6ABFA8-A778-457D-8B36-050AF0E1D6AB}" dt="2020-07-25T13:22:52.374" v="5489" actId="255"/>
          <ac:spMkLst>
            <pc:docMk/>
            <pc:sldMk cId="2144827049" sldId="279"/>
            <ac:spMk id="4" creationId="{8572E325-5FC0-4CA0-868E-31134543C66B}"/>
          </ac:spMkLst>
        </pc:spChg>
        <pc:spChg chg="add mod ord">
          <ac:chgData name="Thomas Barfield" userId="ac15150d4a8611dc" providerId="LiveId" clId="{FB6ABFA8-A778-457D-8B36-050AF0E1D6AB}" dt="2020-07-25T12:59:14.152" v="3917" actId="700"/>
          <ac:spMkLst>
            <pc:docMk/>
            <pc:sldMk cId="2144827049" sldId="279"/>
            <ac:spMk id="5" creationId="{489CAC0C-48AB-4A73-81ED-D7C0FE078ED8}"/>
          </ac:spMkLst>
        </pc:spChg>
        <pc:picChg chg="add mod">
          <ac:chgData name="Thomas Barfield" userId="ac15150d4a8611dc" providerId="LiveId" clId="{FB6ABFA8-A778-457D-8B36-050AF0E1D6AB}" dt="2020-07-25T12:59:35.876" v="3952"/>
          <ac:picMkLst>
            <pc:docMk/>
            <pc:sldMk cId="2144827049" sldId="279"/>
            <ac:picMk id="6" creationId="{A57CCF38-6ECA-4B98-A34A-FE578F669FAE}"/>
          </ac:picMkLst>
        </pc:picChg>
      </pc:sldChg>
      <pc:sldChg chg="addSp delSp modSp new mod modClrScheme chgLayout">
        <pc:chgData name="Thomas Barfield" userId="ac15150d4a8611dc" providerId="LiveId" clId="{FB6ABFA8-A778-457D-8B36-050AF0E1D6AB}" dt="2020-07-25T13:12:50.569" v="4993" actId="20577"/>
        <pc:sldMkLst>
          <pc:docMk/>
          <pc:sldMk cId="4288205066" sldId="280"/>
        </pc:sldMkLst>
        <pc:spChg chg="del mod ord">
          <ac:chgData name="Thomas Barfield" userId="ac15150d4a8611dc" providerId="LiveId" clId="{FB6ABFA8-A778-457D-8B36-050AF0E1D6AB}" dt="2020-07-25T12:59:43.493" v="3954" actId="700"/>
          <ac:spMkLst>
            <pc:docMk/>
            <pc:sldMk cId="4288205066" sldId="280"/>
            <ac:spMk id="2" creationId="{9A5C05AD-A05D-47B2-BE0B-C57FA7A1167F}"/>
          </ac:spMkLst>
        </pc:spChg>
        <pc:spChg chg="del mod ord">
          <ac:chgData name="Thomas Barfield" userId="ac15150d4a8611dc" providerId="LiveId" clId="{FB6ABFA8-A778-457D-8B36-050AF0E1D6AB}" dt="2020-07-25T12:59:43.493" v="3954" actId="700"/>
          <ac:spMkLst>
            <pc:docMk/>
            <pc:sldMk cId="4288205066" sldId="280"/>
            <ac:spMk id="3" creationId="{DDA1FB75-124C-4CBE-AA07-48F10A102EFD}"/>
          </ac:spMkLst>
        </pc:spChg>
        <pc:spChg chg="add mod ord">
          <ac:chgData name="Thomas Barfield" userId="ac15150d4a8611dc" providerId="LiveId" clId="{FB6ABFA8-A778-457D-8B36-050AF0E1D6AB}" dt="2020-07-25T13:09:47.293" v="4365" actId="1076"/>
          <ac:spMkLst>
            <pc:docMk/>
            <pc:sldMk cId="4288205066" sldId="280"/>
            <ac:spMk id="4" creationId="{09A86A30-4A14-468F-B8F8-C9D5D98C8CA6}"/>
          </ac:spMkLst>
        </pc:spChg>
        <pc:spChg chg="add mod ord">
          <ac:chgData name="Thomas Barfield" userId="ac15150d4a8611dc" providerId="LiveId" clId="{FB6ABFA8-A778-457D-8B36-050AF0E1D6AB}" dt="2020-07-25T13:12:50.569" v="4993" actId="20577"/>
          <ac:spMkLst>
            <pc:docMk/>
            <pc:sldMk cId="4288205066" sldId="280"/>
            <ac:spMk id="5" creationId="{4AD613DA-237B-466A-A428-C88EC0B22A29}"/>
          </ac:spMkLst>
        </pc:spChg>
        <pc:picChg chg="add mod">
          <ac:chgData name="Thomas Barfield" userId="ac15150d4a8611dc" providerId="LiveId" clId="{FB6ABFA8-A778-457D-8B36-050AF0E1D6AB}" dt="2020-07-25T13:09:58.977" v="4395" actId="1037"/>
          <ac:picMkLst>
            <pc:docMk/>
            <pc:sldMk cId="4288205066" sldId="280"/>
            <ac:picMk id="6" creationId="{5DA38186-AE76-4D75-A0FF-ED8304EB2001}"/>
          </ac:picMkLst>
        </pc:picChg>
        <pc:picChg chg="add mod">
          <ac:chgData name="Thomas Barfield" userId="ac15150d4a8611dc" providerId="LiveId" clId="{FB6ABFA8-A778-457D-8B36-050AF0E1D6AB}" dt="2020-07-25T13:09:21.639" v="4358"/>
          <ac:picMkLst>
            <pc:docMk/>
            <pc:sldMk cId="4288205066" sldId="280"/>
            <ac:picMk id="7" creationId="{AC1C49BB-4AE3-4A51-B374-267959839904}"/>
          </ac:picMkLst>
        </pc:picChg>
      </pc:sldChg>
      <pc:sldChg chg="addSp modSp new mod">
        <pc:chgData name="Thomas Barfield" userId="ac15150d4a8611dc" providerId="LiveId" clId="{FB6ABFA8-A778-457D-8B36-050AF0E1D6AB}" dt="2020-07-25T13:17:17.885" v="5463" actId="1076"/>
        <pc:sldMkLst>
          <pc:docMk/>
          <pc:sldMk cId="453217987" sldId="281"/>
        </pc:sldMkLst>
        <pc:spChg chg="mod">
          <ac:chgData name="Thomas Barfield" userId="ac15150d4a8611dc" providerId="LiveId" clId="{FB6ABFA8-A778-457D-8B36-050AF0E1D6AB}" dt="2020-07-25T13:11:14.664" v="4516" actId="20577"/>
          <ac:spMkLst>
            <pc:docMk/>
            <pc:sldMk cId="453217987" sldId="281"/>
            <ac:spMk id="2" creationId="{E3099116-DA40-4D18-AC1B-79C85CD4E9BF}"/>
          </ac:spMkLst>
        </pc:spChg>
        <pc:spChg chg="mod">
          <ac:chgData name="Thomas Barfield" userId="ac15150d4a8611dc" providerId="LiveId" clId="{FB6ABFA8-A778-457D-8B36-050AF0E1D6AB}" dt="2020-07-25T13:17:01.467" v="5458" actId="1076"/>
          <ac:spMkLst>
            <pc:docMk/>
            <pc:sldMk cId="453217987" sldId="281"/>
            <ac:spMk id="3" creationId="{74423D37-5D6F-4956-AD7F-61A7306EB005}"/>
          </ac:spMkLst>
        </pc:spChg>
        <pc:picChg chg="add mod">
          <ac:chgData name="Thomas Barfield" userId="ac15150d4a8611dc" providerId="LiveId" clId="{FB6ABFA8-A778-457D-8B36-050AF0E1D6AB}" dt="2020-07-25T13:16:50.815" v="5456"/>
          <ac:picMkLst>
            <pc:docMk/>
            <pc:sldMk cId="453217987" sldId="281"/>
            <ac:picMk id="4" creationId="{F3858C40-E813-4D5C-88A7-ACCC42F4927A}"/>
          </ac:picMkLst>
        </pc:picChg>
        <pc:picChg chg="add mod">
          <ac:chgData name="Thomas Barfield" userId="ac15150d4a8611dc" providerId="LiveId" clId="{FB6ABFA8-A778-457D-8B36-050AF0E1D6AB}" dt="2020-07-25T13:17:17.885" v="5463" actId="1076"/>
          <ac:picMkLst>
            <pc:docMk/>
            <pc:sldMk cId="453217987" sldId="281"/>
            <ac:picMk id="6" creationId="{CB47115E-257A-4516-A0FF-8D65F27BD8B8}"/>
          </ac:picMkLst>
        </pc:picChg>
      </pc:sldChg>
      <pc:sldChg chg="addSp modSp new mod">
        <pc:chgData name="Thomas Barfield" userId="ac15150d4a8611dc" providerId="LiveId" clId="{FB6ABFA8-A778-457D-8B36-050AF0E1D6AB}" dt="2020-07-25T13:16:38.239" v="5455"/>
        <pc:sldMkLst>
          <pc:docMk/>
          <pc:sldMk cId="1550846401" sldId="282"/>
        </pc:sldMkLst>
        <pc:spChg chg="mod">
          <ac:chgData name="Thomas Barfield" userId="ac15150d4a8611dc" providerId="LiveId" clId="{FB6ABFA8-A778-457D-8B36-050AF0E1D6AB}" dt="2020-07-25T13:16:18.178" v="5434" actId="20577"/>
          <ac:spMkLst>
            <pc:docMk/>
            <pc:sldMk cId="1550846401" sldId="282"/>
            <ac:spMk id="2" creationId="{E627CBB1-16ED-482D-9837-F02E03B3FADC}"/>
          </ac:spMkLst>
        </pc:spChg>
        <pc:spChg chg="mod">
          <ac:chgData name="Thomas Barfield" userId="ac15150d4a8611dc" providerId="LiveId" clId="{FB6ABFA8-A778-457D-8B36-050AF0E1D6AB}" dt="2020-07-25T13:16:32.700" v="5454" actId="20577"/>
          <ac:spMkLst>
            <pc:docMk/>
            <pc:sldMk cId="1550846401" sldId="282"/>
            <ac:spMk id="3" creationId="{C33A76AD-84A4-486D-A209-4E2ACB91C7E0}"/>
          </ac:spMkLst>
        </pc:spChg>
        <pc:picChg chg="add mod">
          <ac:chgData name="Thomas Barfield" userId="ac15150d4a8611dc" providerId="LiveId" clId="{FB6ABFA8-A778-457D-8B36-050AF0E1D6AB}" dt="2020-07-25T13:16:26.889" v="5436" actId="1076"/>
          <ac:picMkLst>
            <pc:docMk/>
            <pc:sldMk cId="1550846401" sldId="282"/>
            <ac:picMk id="5" creationId="{85D7AE79-F371-4B07-A48A-E26965CAF013}"/>
          </ac:picMkLst>
        </pc:picChg>
        <pc:picChg chg="add mod">
          <ac:chgData name="Thomas Barfield" userId="ac15150d4a8611dc" providerId="LiveId" clId="{FB6ABFA8-A778-457D-8B36-050AF0E1D6AB}" dt="2020-07-25T13:16:38.239" v="5455"/>
          <ac:picMkLst>
            <pc:docMk/>
            <pc:sldMk cId="1550846401" sldId="282"/>
            <ac:picMk id="6" creationId="{A4CAF5F4-110E-4B4F-90B1-C4E8A3E07E50}"/>
          </ac:picMkLst>
        </pc:picChg>
      </pc:sldChg>
      <pc:sldChg chg="addSp delSp modSp new mod modClrScheme chgLayout">
        <pc:chgData name="Thomas Barfield" userId="ac15150d4a8611dc" providerId="LiveId" clId="{FB6ABFA8-A778-457D-8B36-050AF0E1D6AB}" dt="2020-07-25T13:23:19.550" v="5535"/>
        <pc:sldMkLst>
          <pc:docMk/>
          <pc:sldMk cId="4188521918" sldId="283"/>
        </pc:sldMkLst>
        <pc:spChg chg="del mod ord">
          <ac:chgData name="Thomas Barfield" userId="ac15150d4a8611dc" providerId="LiveId" clId="{FB6ABFA8-A778-457D-8B36-050AF0E1D6AB}" dt="2020-07-25T13:22:07.502" v="5465" actId="700"/>
          <ac:spMkLst>
            <pc:docMk/>
            <pc:sldMk cId="4188521918" sldId="283"/>
            <ac:spMk id="2" creationId="{F6693894-1F99-4048-8C4D-3976429864C7}"/>
          </ac:spMkLst>
        </pc:spChg>
        <pc:spChg chg="del mod ord">
          <ac:chgData name="Thomas Barfield" userId="ac15150d4a8611dc" providerId="LiveId" clId="{FB6ABFA8-A778-457D-8B36-050AF0E1D6AB}" dt="2020-07-25T13:22:07.502" v="5465" actId="700"/>
          <ac:spMkLst>
            <pc:docMk/>
            <pc:sldMk cId="4188521918" sldId="283"/>
            <ac:spMk id="3" creationId="{F94E9FF0-1884-47AA-BEFB-B4320219AEDB}"/>
          </ac:spMkLst>
        </pc:spChg>
        <pc:spChg chg="add mod ord">
          <ac:chgData name="Thomas Barfield" userId="ac15150d4a8611dc" providerId="LiveId" clId="{FB6ABFA8-A778-457D-8B36-050AF0E1D6AB}" dt="2020-07-25T13:23:13.562" v="5534" actId="255"/>
          <ac:spMkLst>
            <pc:docMk/>
            <pc:sldMk cId="4188521918" sldId="283"/>
            <ac:spMk id="4" creationId="{97F0D34E-2B55-400D-AC81-721E56B18B31}"/>
          </ac:spMkLst>
        </pc:spChg>
        <pc:spChg chg="add mod ord">
          <ac:chgData name="Thomas Barfield" userId="ac15150d4a8611dc" providerId="LiveId" clId="{FB6ABFA8-A778-457D-8B36-050AF0E1D6AB}" dt="2020-07-25T13:22:07.502" v="5465" actId="700"/>
          <ac:spMkLst>
            <pc:docMk/>
            <pc:sldMk cId="4188521918" sldId="283"/>
            <ac:spMk id="5" creationId="{D08CC718-118D-4410-8A38-48ABD602B926}"/>
          </ac:spMkLst>
        </pc:spChg>
        <pc:picChg chg="add mod">
          <ac:chgData name="Thomas Barfield" userId="ac15150d4a8611dc" providerId="LiveId" clId="{FB6ABFA8-A778-457D-8B36-050AF0E1D6AB}" dt="2020-07-25T13:23:19.550" v="5535"/>
          <ac:picMkLst>
            <pc:docMk/>
            <pc:sldMk cId="4188521918" sldId="283"/>
            <ac:picMk id="6" creationId="{2A52F338-9F42-454E-943E-5335CEEE402B}"/>
          </ac:picMkLst>
        </pc:picChg>
      </pc:sldChg>
      <pc:sldChg chg="addSp delSp modSp new mod modClrScheme chgLayout">
        <pc:chgData name="Thomas Barfield" userId="ac15150d4a8611dc" providerId="LiveId" clId="{FB6ABFA8-A778-457D-8B36-050AF0E1D6AB}" dt="2020-07-25T13:25:56.073" v="6131" actId="1076"/>
        <pc:sldMkLst>
          <pc:docMk/>
          <pc:sldMk cId="966869836" sldId="284"/>
        </pc:sldMkLst>
        <pc:spChg chg="del mod ord">
          <ac:chgData name="Thomas Barfield" userId="ac15150d4a8611dc" providerId="LiveId" clId="{FB6ABFA8-A778-457D-8B36-050AF0E1D6AB}" dt="2020-07-25T13:23:32.149" v="5537" actId="700"/>
          <ac:spMkLst>
            <pc:docMk/>
            <pc:sldMk cId="966869836" sldId="284"/>
            <ac:spMk id="2" creationId="{28DC12BB-4A15-4710-BB4C-80F6BD00C84C}"/>
          </ac:spMkLst>
        </pc:spChg>
        <pc:spChg chg="del mod ord">
          <ac:chgData name="Thomas Barfield" userId="ac15150d4a8611dc" providerId="LiveId" clId="{FB6ABFA8-A778-457D-8B36-050AF0E1D6AB}" dt="2020-07-25T13:23:32.149" v="5537" actId="700"/>
          <ac:spMkLst>
            <pc:docMk/>
            <pc:sldMk cId="966869836" sldId="284"/>
            <ac:spMk id="3" creationId="{1F9743AE-A42A-4B84-ABE1-493D0F83C6FB}"/>
          </ac:spMkLst>
        </pc:spChg>
        <pc:spChg chg="add mod ord">
          <ac:chgData name="Thomas Barfield" userId="ac15150d4a8611dc" providerId="LiveId" clId="{FB6ABFA8-A778-457D-8B36-050AF0E1D6AB}" dt="2020-07-25T13:23:45.647" v="5594" actId="20577"/>
          <ac:spMkLst>
            <pc:docMk/>
            <pc:sldMk cId="966869836" sldId="284"/>
            <ac:spMk id="4" creationId="{880567DD-A76C-4E0D-987F-816AA55E25E6}"/>
          </ac:spMkLst>
        </pc:spChg>
        <pc:spChg chg="add mod ord">
          <ac:chgData name="Thomas Barfield" userId="ac15150d4a8611dc" providerId="LiveId" clId="{FB6ABFA8-A778-457D-8B36-050AF0E1D6AB}" dt="2020-07-25T13:25:42.723" v="6125" actId="1076"/>
          <ac:spMkLst>
            <pc:docMk/>
            <pc:sldMk cId="966869836" sldId="284"/>
            <ac:spMk id="5" creationId="{A23F2842-AB77-466E-AEFD-23CDF865ABA2}"/>
          </ac:spMkLst>
        </pc:spChg>
        <pc:picChg chg="add mod">
          <ac:chgData name="Thomas Barfield" userId="ac15150d4a8611dc" providerId="LiveId" clId="{FB6ABFA8-A778-457D-8B36-050AF0E1D6AB}" dt="2020-07-25T13:24:53.880" v="5929"/>
          <ac:picMkLst>
            <pc:docMk/>
            <pc:sldMk cId="966869836" sldId="284"/>
            <ac:picMk id="6" creationId="{772481D7-5E5A-48DF-8C1E-2BA112051A83}"/>
          </ac:picMkLst>
        </pc:picChg>
        <pc:picChg chg="add mod">
          <ac:chgData name="Thomas Barfield" userId="ac15150d4a8611dc" providerId="LiveId" clId="{FB6ABFA8-A778-457D-8B36-050AF0E1D6AB}" dt="2020-07-25T13:25:56.073" v="6131" actId="1076"/>
          <ac:picMkLst>
            <pc:docMk/>
            <pc:sldMk cId="966869836" sldId="284"/>
            <ac:picMk id="8" creationId="{69CA5156-5989-4EEF-B7FE-9B5A20ACC5F3}"/>
          </ac:picMkLst>
        </pc:picChg>
      </pc:sldChg>
      <pc:sldChg chg="addSp modSp new mod">
        <pc:chgData name="Thomas Barfield" userId="ac15150d4a8611dc" providerId="LiveId" clId="{FB6ABFA8-A778-457D-8B36-050AF0E1D6AB}" dt="2020-07-25T13:37:53.234" v="6386"/>
        <pc:sldMkLst>
          <pc:docMk/>
          <pc:sldMk cId="2135650934" sldId="285"/>
        </pc:sldMkLst>
        <pc:spChg chg="mod">
          <ac:chgData name="Thomas Barfield" userId="ac15150d4a8611dc" providerId="LiveId" clId="{FB6ABFA8-A778-457D-8B36-050AF0E1D6AB}" dt="2020-07-25T13:26:10.450" v="6175" actId="20577"/>
          <ac:spMkLst>
            <pc:docMk/>
            <pc:sldMk cId="2135650934" sldId="285"/>
            <ac:spMk id="2" creationId="{6C796F37-C962-42A1-92EB-203F0CDEA607}"/>
          </ac:spMkLst>
        </pc:spChg>
        <pc:spChg chg="mod">
          <ac:chgData name="Thomas Barfield" userId="ac15150d4a8611dc" providerId="LiveId" clId="{FB6ABFA8-A778-457D-8B36-050AF0E1D6AB}" dt="2020-07-25T13:37:39.719" v="6384" actId="27636"/>
          <ac:spMkLst>
            <pc:docMk/>
            <pc:sldMk cId="2135650934" sldId="285"/>
            <ac:spMk id="3" creationId="{29CED40B-564E-4B61-BE9A-4FCCACB05E81}"/>
          </ac:spMkLst>
        </pc:spChg>
        <pc:spChg chg="add mod">
          <ac:chgData name="Thomas Barfield" userId="ac15150d4a8611dc" providerId="LiveId" clId="{FB6ABFA8-A778-457D-8B36-050AF0E1D6AB}" dt="2020-07-25T13:37:43.241" v="6385" actId="1076"/>
          <ac:spMkLst>
            <pc:docMk/>
            <pc:sldMk cId="2135650934" sldId="285"/>
            <ac:spMk id="4" creationId="{838A615E-C149-447E-9D6A-199738E94099}"/>
          </ac:spMkLst>
        </pc:spChg>
        <pc:picChg chg="add mod">
          <ac:chgData name="Thomas Barfield" userId="ac15150d4a8611dc" providerId="LiveId" clId="{FB6ABFA8-A778-457D-8B36-050AF0E1D6AB}" dt="2020-07-25T13:37:53.234" v="6386"/>
          <ac:picMkLst>
            <pc:docMk/>
            <pc:sldMk cId="2135650934" sldId="285"/>
            <ac:picMk id="5" creationId="{4A1A0F75-A553-4554-B22D-87EF15D441A0}"/>
          </ac:picMkLst>
        </pc:picChg>
      </pc:sldChg>
      <pc:sldChg chg="addSp delSp modSp new mod">
        <pc:chgData name="Thomas Barfield" userId="ac15150d4a8611dc" providerId="LiveId" clId="{FB6ABFA8-A778-457D-8B36-050AF0E1D6AB}" dt="2020-07-25T13:33:37.972" v="6351" actId="1076"/>
        <pc:sldMkLst>
          <pc:docMk/>
          <pc:sldMk cId="2559451749" sldId="286"/>
        </pc:sldMkLst>
        <pc:spChg chg="mod">
          <ac:chgData name="Thomas Barfield" userId="ac15150d4a8611dc" providerId="LiveId" clId="{FB6ABFA8-A778-457D-8B36-050AF0E1D6AB}" dt="2020-07-25T13:29:22.031" v="6346" actId="20577"/>
          <ac:spMkLst>
            <pc:docMk/>
            <pc:sldMk cId="2559451749" sldId="286"/>
            <ac:spMk id="2" creationId="{9AF849FD-277D-44C2-97A2-F0029D50224C}"/>
          </ac:spMkLst>
        </pc:spChg>
        <pc:spChg chg="del mod">
          <ac:chgData name="Thomas Barfield" userId="ac15150d4a8611dc" providerId="LiveId" clId="{FB6ABFA8-A778-457D-8B36-050AF0E1D6AB}" dt="2020-07-25T13:33:13.651" v="6348" actId="22"/>
          <ac:spMkLst>
            <pc:docMk/>
            <pc:sldMk cId="2559451749" sldId="286"/>
            <ac:spMk id="3" creationId="{5394DF86-A8D1-4C69-AC55-CC386FA74384}"/>
          </ac:spMkLst>
        </pc:spChg>
        <pc:spChg chg="add mod">
          <ac:chgData name="Thomas Barfield" userId="ac15150d4a8611dc" providerId="LiveId" clId="{FB6ABFA8-A778-457D-8B36-050AF0E1D6AB}" dt="2020-07-25T13:33:37.972" v="6351" actId="1076"/>
          <ac:spMkLst>
            <pc:docMk/>
            <pc:sldMk cId="2559451749" sldId="286"/>
            <ac:spMk id="8" creationId="{F80C55E9-C2BB-47E1-890E-B3C2DC5F5512}"/>
          </ac:spMkLst>
        </pc:spChg>
        <pc:picChg chg="add mod ord">
          <ac:chgData name="Thomas Barfield" userId="ac15150d4a8611dc" providerId="LiveId" clId="{FB6ABFA8-A778-457D-8B36-050AF0E1D6AB}" dt="2020-07-25T13:33:13.651" v="6348" actId="22"/>
          <ac:picMkLst>
            <pc:docMk/>
            <pc:sldMk cId="2559451749" sldId="286"/>
            <ac:picMk id="5" creationId="{0CE359EB-C367-400D-8F93-298A8F7F616D}"/>
          </ac:picMkLst>
        </pc:picChg>
        <pc:picChg chg="add mod">
          <ac:chgData name="Thomas Barfield" userId="ac15150d4a8611dc" providerId="LiveId" clId="{FB6ABFA8-A778-457D-8B36-050AF0E1D6AB}" dt="2020-07-25T13:33:21.951" v="6349"/>
          <ac:picMkLst>
            <pc:docMk/>
            <pc:sldMk cId="2559451749" sldId="286"/>
            <ac:picMk id="6" creationId="{462F5FD3-3621-47EB-9B62-942D5A5F5FBD}"/>
          </ac:picMkLst>
        </pc:picChg>
      </pc:sldChg>
      <pc:sldChg chg="addSp modSp new mod">
        <pc:chgData name="Thomas Barfield" userId="ac15150d4a8611dc" providerId="LiveId" clId="{FB6ABFA8-A778-457D-8B36-050AF0E1D6AB}" dt="2020-07-25T13:58:06.433" v="6500" actId="1076"/>
        <pc:sldMkLst>
          <pc:docMk/>
          <pc:sldMk cId="3796970468" sldId="287"/>
        </pc:sldMkLst>
        <pc:spChg chg="mod">
          <ac:chgData name="Thomas Barfield" userId="ac15150d4a8611dc" providerId="LiveId" clId="{FB6ABFA8-A778-457D-8B36-050AF0E1D6AB}" dt="2020-07-25T13:38:17.224" v="6398" actId="20577"/>
          <ac:spMkLst>
            <pc:docMk/>
            <pc:sldMk cId="3796970468" sldId="287"/>
            <ac:spMk id="2" creationId="{425CC917-6BA3-4F7A-83F5-14976238D6A8}"/>
          </ac:spMkLst>
        </pc:spChg>
        <pc:spChg chg="mod">
          <ac:chgData name="Thomas Barfield" userId="ac15150d4a8611dc" providerId="LiveId" clId="{FB6ABFA8-A778-457D-8B36-050AF0E1D6AB}" dt="2020-07-25T13:56:06.580" v="6494" actId="20577"/>
          <ac:spMkLst>
            <pc:docMk/>
            <pc:sldMk cId="3796970468" sldId="287"/>
            <ac:spMk id="3" creationId="{10A46F8C-B953-482A-BA5D-34A091C93F2F}"/>
          </ac:spMkLst>
        </pc:spChg>
        <pc:picChg chg="add mod">
          <ac:chgData name="Thomas Barfield" userId="ac15150d4a8611dc" providerId="LiveId" clId="{FB6ABFA8-A778-457D-8B36-050AF0E1D6AB}" dt="2020-07-25T13:57:18.229" v="6498" actId="1076"/>
          <ac:picMkLst>
            <pc:docMk/>
            <pc:sldMk cId="3796970468" sldId="287"/>
            <ac:picMk id="5" creationId="{E60CFE0A-4FFD-4F8B-93BD-6123C87C0E5D}"/>
          </ac:picMkLst>
        </pc:picChg>
        <pc:picChg chg="add mod">
          <ac:chgData name="Thomas Barfield" userId="ac15150d4a8611dc" providerId="LiveId" clId="{FB6ABFA8-A778-457D-8B36-050AF0E1D6AB}" dt="2020-07-25T13:57:12.130" v="6497" actId="1076"/>
          <ac:picMkLst>
            <pc:docMk/>
            <pc:sldMk cId="3796970468" sldId="287"/>
            <ac:picMk id="7" creationId="{41FC2E65-961D-4BAC-8879-06AB718BEFF5}"/>
          </ac:picMkLst>
        </pc:picChg>
        <pc:picChg chg="add mod">
          <ac:chgData name="Thomas Barfield" userId="ac15150d4a8611dc" providerId="LiveId" clId="{FB6ABFA8-A778-457D-8B36-050AF0E1D6AB}" dt="2020-07-25T13:58:06.433" v="6500" actId="1076"/>
          <ac:picMkLst>
            <pc:docMk/>
            <pc:sldMk cId="3796970468" sldId="287"/>
            <ac:picMk id="9" creationId="{07CE465E-E5AD-4D26-8D75-ED1271C1443F}"/>
          </ac:picMkLst>
        </pc:picChg>
      </pc:sldChg>
      <pc:sldChg chg="addSp delSp modSp new mod setBg">
        <pc:chgData name="Thomas Barfield" userId="ac15150d4a8611dc" providerId="LiveId" clId="{FB6ABFA8-A778-457D-8B36-050AF0E1D6AB}" dt="2020-07-25T14:01:40.974" v="6545"/>
        <pc:sldMkLst>
          <pc:docMk/>
          <pc:sldMk cId="3180024827" sldId="288"/>
        </pc:sldMkLst>
        <pc:spChg chg="mod">
          <ac:chgData name="Thomas Barfield" userId="ac15150d4a8611dc" providerId="LiveId" clId="{FB6ABFA8-A778-457D-8B36-050AF0E1D6AB}" dt="2020-07-25T14:01:32.586" v="6544" actId="20577"/>
          <ac:spMkLst>
            <pc:docMk/>
            <pc:sldMk cId="3180024827" sldId="288"/>
            <ac:spMk id="2" creationId="{FC34294B-3476-4F23-9E09-033F71FAC367}"/>
          </ac:spMkLst>
        </pc:spChg>
        <pc:spChg chg="mod">
          <ac:chgData name="Thomas Barfield" userId="ac15150d4a8611dc" providerId="LiveId" clId="{FB6ABFA8-A778-457D-8B36-050AF0E1D6AB}" dt="2020-07-25T14:00:45.190" v="6543" actId="26606"/>
          <ac:spMkLst>
            <pc:docMk/>
            <pc:sldMk cId="3180024827" sldId="288"/>
            <ac:spMk id="3" creationId="{DD6EB744-BD31-4510-837B-8B072BF4CC89}"/>
          </ac:spMkLst>
        </pc:spChg>
        <pc:picChg chg="add mod">
          <ac:chgData name="Thomas Barfield" userId="ac15150d4a8611dc" providerId="LiveId" clId="{FB6ABFA8-A778-457D-8B36-050AF0E1D6AB}" dt="2020-07-25T14:00:45.190" v="6543" actId="26606"/>
          <ac:picMkLst>
            <pc:docMk/>
            <pc:sldMk cId="3180024827" sldId="288"/>
            <ac:picMk id="5" creationId="{DC620A6A-8F2C-407C-8833-3EC6092D7924}"/>
          </ac:picMkLst>
        </pc:picChg>
        <pc:picChg chg="add mod">
          <ac:chgData name="Thomas Barfield" userId="ac15150d4a8611dc" providerId="LiveId" clId="{FB6ABFA8-A778-457D-8B36-050AF0E1D6AB}" dt="2020-07-25T14:01:40.974" v="6545"/>
          <ac:picMkLst>
            <pc:docMk/>
            <pc:sldMk cId="3180024827" sldId="288"/>
            <ac:picMk id="8" creationId="{D1F3957E-086E-4016-A791-4C44ABB06166}"/>
          </ac:picMkLst>
        </pc:picChg>
        <pc:cxnChg chg="add del">
          <ac:chgData name="Thomas Barfield" userId="ac15150d4a8611dc" providerId="LiveId" clId="{FB6ABFA8-A778-457D-8B36-050AF0E1D6AB}" dt="2020-07-25T14:00:45.190" v="6542" actId="26606"/>
          <ac:cxnSpMkLst>
            <pc:docMk/>
            <pc:sldMk cId="3180024827" sldId="288"/>
            <ac:cxnSpMk id="10" creationId="{E4A809D5-3600-46D4-A466-67F2349A54FB}"/>
          </ac:cxnSpMkLst>
        </pc:cxnChg>
        <pc:cxnChg chg="add">
          <ac:chgData name="Thomas Barfield" userId="ac15150d4a8611dc" providerId="LiveId" clId="{FB6ABFA8-A778-457D-8B36-050AF0E1D6AB}" dt="2020-07-25T14:00:45.190" v="6543" actId="26606"/>
          <ac:cxnSpMkLst>
            <pc:docMk/>
            <pc:sldMk cId="3180024827" sldId="288"/>
            <ac:cxnSpMk id="12" creationId="{A7F400EE-A8A5-48AF-B4D6-291B52C6F0B0}"/>
          </ac:cxnSpMkLst>
        </pc:cxnChg>
      </pc:sldChg>
      <pc:sldChg chg="addSp delSp modSp new mod modClrScheme chgLayout">
        <pc:chgData name="Thomas Barfield" userId="ac15150d4a8611dc" providerId="LiveId" clId="{FB6ABFA8-A778-457D-8B36-050AF0E1D6AB}" dt="2020-07-25T14:02:42.582" v="6600"/>
        <pc:sldMkLst>
          <pc:docMk/>
          <pc:sldMk cId="1030275734" sldId="289"/>
        </pc:sldMkLst>
        <pc:spChg chg="del mod ord">
          <ac:chgData name="Thomas Barfield" userId="ac15150d4a8611dc" providerId="LiveId" clId="{FB6ABFA8-A778-457D-8B36-050AF0E1D6AB}" dt="2020-07-25T14:01:50.565" v="6547" actId="700"/>
          <ac:spMkLst>
            <pc:docMk/>
            <pc:sldMk cId="1030275734" sldId="289"/>
            <ac:spMk id="2" creationId="{77240E46-B63E-4A84-9718-6416D490D6AF}"/>
          </ac:spMkLst>
        </pc:spChg>
        <pc:spChg chg="del mod ord">
          <ac:chgData name="Thomas Barfield" userId="ac15150d4a8611dc" providerId="LiveId" clId="{FB6ABFA8-A778-457D-8B36-050AF0E1D6AB}" dt="2020-07-25T14:01:50.565" v="6547" actId="700"/>
          <ac:spMkLst>
            <pc:docMk/>
            <pc:sldMk cId="1030275734" sldId="289"/>
            <ac:spMk id="3" creationId="{FB2DCFB5-FE4E-42B0-874F-0CA34696D666}"/>
          </ac:spMkLst>
        </pc:spChg>
        <pc:spChg chg="add mod ord">
          <ac:chgData name="Thomas Barfield" userId="ac15150d4a8611dc" providerId="LiveId" clId="{FB6ABFA8-A778-457D-8B36-050AF0E1D6AB}" dt="2020-07-25T14:02:37.053" v="6599" actId="255"/>
          <ac:spMkLst>
            <pc:docMk/>
            <pc:sldMk cId="1030275734" sldId="289"/>
            <ac:spMk id="4" creationId="{7038B1E1-F695-4305-BB27-1116D6FDA5DD}"/>
          </ac:spMkLst>
        </pc:spChg>
        <pc:spChg chg="add mod ord">
          <ac:chgData name="Thomas Barfield" userId="ac15150d4a8611dc" providerId="LiveId" clId="{FB6ABFA8-A778-457D-8B36-050AF0E1D6AB}" dt="2020-07-25T14:01:50.565" v="6547" actId="700"/>
          <ac:spMkLst>
            <pc:docMk/>
            <pc:sldMk cId="1030275734" sldId="289"/>
            <ac:spMk id="5" creationId="{6BFD0A5B-3A8D-43FF-8B8F-C3C116FE1B87}"/>
          </ac:spMkLst>
        </pc:spChg>
        <pc:picChg chg="add mod">
          <ac:chgData name="Thomas Barfield" userId="ac15150d4a8611dc" providerId="LiveId" clId="{FB6ABFA8-A778-457D-8B36-050AF0E1D6AB}" dt="2020-07-25T14:02:42.582" v="6600"/>
          <ac:picMkLst>
            <pc:docMk/>
            <pc:sldMk cId="1030275734" sldId="289"/>
            <ac:picMk id="6" creationId="{B6AB0A14-A211-4037-B0B2-9EE2A040C0F8}"/>
          </ac:picMkLst>
        </pc:picChg>
      </pc:sldChg>
      <pc:sldChg chg="addSp delSp modSp new mod modClrScheme chgLayout">
        <pc:chgData name="Thomas Barfield" userId="ac15150d4a8611dc" providerId="LiveId" clId="{FB6ABFA8-A778-457D-8B36-050AF0E1D6AB}" dt="2020-07-25T14:06:22.085" v="6990"/>
        <pc:sldMkLst>
          <pc:docMk/>
          <pc:sldMk cId="1457953486" sldId="290"/>
        </pc:sldMkLst>
        <pc:spChg chg="del mod ord">
          <ac:chgData name="Thomas Barfield" userId="ac15150d4a8611dc" providerId="LiveId" clId="{FB6ABFA8-A778-457D-8B36-050AF0E1D6AB}" dt="2020-07-25T14:02:50.005" v="6602" actId="700"/>
          <ac:spMkLst>
            <pc:docMk/>
            <pc:sldMk cId="1457953486" sldId="290"/>
            <ac:spMk id="2" creationId="{AA55ABB8-FC60-4CF2-96B8-C4BCC302E542}"/>
          </ac:spMkLst>
        </pc:spChg>
        <pc:spChg chg="del mod ord">
          <ac:chgData name="Thomas Barfield" userId="ac15150d4a8611dc" providerId="LiveId" clId="{FB6ABFA8-A778-457D-8B36-050AF0E1D6AB}" dt="2020-07-25T14:02:50.005" v="6602" actId="700"/>
          <ac:spMkLst>
            <pc:docMk/>
            <pc:sldMk cId="1457953486" sldId="290"/>
            <ac:spMk id="3" creationId="{0F0DF8E8-21E5-44C3-9901-F36AE15555E6}"/>
          </ac:spMkLst>
        </pc:spChg>
        <pc:spChg chg="add mod ord">
          <ac:chgData name="Thomas Barfield" userId="ac15150d4a8611dc" providerId="LiveId" clId="{FB6ABFA8-A778-457D-8B36-050AF0E1D6AB}" dt="2020-07-25T14:05:09.488" v="6720" actId="20577"/>
          <ac:spMkLst>
            <pc:docMk/>
            <pc:sldMk cId="1457953486" sldId="290"/>
            <ac:spMk id="4" creationId="{C4AF46B0-FB46-4122-8EFD-E05B95CB6633}"/>
          </ac:spMkLst>
        </pc:spChg>
        <pc:spChg chg="add mod ord">
          <ac:chgData name="Thomas Barfield" userId="ac15150d4a8611dc" providerId="LiveId" clId="{FB6ABFA8-A778-457D-8B36-050AF0E1D6AB}" dt="2020-07-25T14:06:12.731" v="6989" actId="20577"/>
          <ac:spMkLst>
            <pc:docMk/>
            <pc:sldMk cId="1457953486" sldId="290"/>
            <ac:spMk id="5" creationId="{7AB5A7EA-E408-4AC3-AEE4-0482A627AA1C}"/>
          </ac:spMkLst>
        </pc:spChg>
        <pc:picChg chg="add mod">
          <ac:chgData name="Thomas Barfield" userId="ac15150d4a8611dc" providerId="LiveId" clId="{FB6ABFA8-A778-457D-8B36-050AF0E1D6AB}" dt="2020-07-25T14:06:22.085" v="6990"/>
          <ac:picMkLst>
            <pc:docMk/>
            <pc:sldMk cId="1457953486" sldId="290"/>
            <ac:picMk id="6" creationId="{26692A61-D6BC-4321-80C4-D481A8D81D6E}"/>
          </ac:picMkLst>
        </pc:picChg>
      </pc:sldChg>
      <pc:sldChg chg="addSp modSp new mod">
        <pc:chgData name="Thomas Barfield" userId="ac15150d4a8611dc" providerId="LiveId" clId="{FB6ABFA8-A778-457D-8B36-050AF0E1D6AB}" dt="2020-07-25T14:14:12.331" v="7506"/>
        <pc:sldMkLst>
          <pc:docMk/>
          <pc:sldMk cId="2608045515" sldId="291"/>
        </pc:sldMkLst>
        <pc:spChg chg="mod">
          <ac:chgData name="Thomas Barfield" userId="ac15150d4a8611dc" providerId="LiveId" clId="{FB6ABFA8-A778-457D-8B36-050AF0E1D6AB}" dt="2020-07-25T14:06:37.958" v="7035" actId="20577"/>
          <ac:spMkLst>
            <pc:docMk/>
            <pc:sldMk cId="2608045515" sldId="291"/>
            <ac:spMk id="2" creationId="{C53ECF9B-DCE7-4B05-B648-04F038EC87DF}"/>
          </ac:spMkLst>
        </pc:spChg>
        <pc:spChg chg="mod">
          <ac:chgData name="Thomas Barfield" userId="ac15150d4a8611dc" providerId="LiveId" clId="{FB6ABFA8-A778-457D-8B36-050AF0E1D6AB}" dt="2020-07-25T14:14:05.272" v="7505" actId="20577"/>
          <ac:spMkLst>
            <pc:docMk/>
            <pc:sldMk cId="2608045515" sldId="291"/>
            <ac:spMk id="3" creationId="{413B9585-816C-4BD4-8019-C01EB8BCDD78}"/>
          </ac:spMkLst>
        </pc:spChg>
        <pc:picChg chg="add mod">
          <ac:chgData name="Thomas Barfield" userId="ac15150d4a8611dc" providerId="LiveId" clId="{FB6ABFA8-A778-457D-8B36-050AF0E1D6AB}" dt="2020-07-25T14:14:12.331" v="7506"/>
          <ac:picMkLst>
            <pc:docMk/>
            <pc:sldMk cId="2608045515" sldId="291"/>
            <ac:picMk id="4" creationId="{159EB763-5C1F-4B3C-8426-318B8E3EB8DC}"/>
          </ac:picMkLst>
        </pc:picChg>
      </pc:sldChg>
      <pc:sldChg chg="addSp modSp new mod">
        <pc:chgData name="Thomas Barfield" userId="ac15150d4a8611dc" providerId="LiveId" clId="{FB6ABFA8-A778-457D-8B36-050AF0E1D6AB}" dt="2020-07-25T14:18:14.597" v="7604" actId="1582"/>
        <pc:sldMkLst>
          <pc:docMk/>
          <pc:sldMk cId="1556270065" sldId="292"/>
        </pc:sldMkLst>
        <pc:spChg chg="mod">
          <ac:chgData name="Thomas Barfield" userId="ac15150d4a8611dc" providerId="LiveId" clId="{FB6ABFA8-A778-457D-8B36-050AF0E1D6AB}" dt="2020-07-25T14:14:32.276" v="7563" actId="20577"/>
          <ac:spMkLst>
            <pc:docMk/>
            <pc:sldMk cId="1556270065" sldId="292"/>
            <ac:spMk id="2" creationId="{A3169154-060A-4538-8A35-F9C694450DF9}"/>
          </ac:spMkLst>
        </pc:spChg>
        <pc:spChg chg="mod">
          <ac:chgData name="Thomas Barfield" userId="ac15150d4a8611dc" providerId="LiveId" clId="{FB6ABFA8-A778-457D-8B36-050AF0E1D6AB}" dt="2020-07-25T14:17:20.232" v="7596" actId="14100"/>
          <ac:spMkLst>
            <pc:docMk/>
            <pc:sldMk cId="1556270065" sldId="292"/>
            <ac:spMk id="3" creationId="{3A38145D-007B-4342-81C5-0456FA3C4817}"/>
          </ac:spMkLst>
        </pc:spChg>
        <pc:spChg chg="add mod">
          <ac:chgData name="Thomas Barfield" userId="ac15150d4a8611dc" providerId="LiveId" clId="{FB6ABFA8-A778-457D-8B36-050AF0E1D6AB}" dt="2020-07-25T14:18:14.597" v="7604" actId="1582"/>
          <ac:spMkLst>
            <pc:docMk/>
            <pc:sldMk cId="1556270065" sldId="292"/>
            <ac:spMk id="6" creationId="{CCD895B9-6CF6-47F6-A8C2-3480FD63A6DD}"/>
          </ac:spMkLst>
        </pc:spChg>
        <pc:picChg chg="add mod">
          <ac:chgData name="Thomas Barfield" userId="ac15150d4a8611dc" providerId="LiveId" clId="{FB6ABFA8-A778-457D-8B36-050AF0E1D6AB}" dt="2020-07-25T14:17:54.752" v="7599" actId="1076"/>
          <ac:picMkLst>
            <pc:docMk/>
            <pc:sldMk cId="1556270065" sldId="292"/>
            <ac:picMk id="5" creationId="{1105C5A7-403A-441D-AC7D-9A2477E26B10}"/>
          </ac:picMkLst>
        </pc:picChg>
      </pc:sldChg>
      <pc:sldChg chg="addSp modSp new mod">
        <pc:chgData name="Thomas Barfield" userId="ac15150d4a8611dc" providerId="LiveId" clId="{FB6ABFA8-A778-457D-8B36-050AF0E1D6AB}" dt="2020-07-25T14:25:41.055" v="7651" actId="1076"/>
        <pc:sldMkLst>
          <pc:docMk/>
          <pc:sldMk cId="915207271" sldId="293"/>
        </pc:sldMkLst>
        <pc:spChg chg="mod">
          <ac:chgData name="Thomas Barfield" userId="ac15150d4a8611dc" providerId="LiveId" clId="{FB6ABFA8-A778-457D-8B36-050AF0E1D6AB}" dt="2020-07-25T14:20:57.224" v="7624" actId="20577"/>
          <ac:spMkLst>
            <pc:docMk/>
            <pc:sldMk cId="915207271" sldId="293"/>
            <ac:spMk id="2" creationId="{61D779B8-88A1-41A0-8967-9B6275F1A65B}"/>
          </ac:spMkLst>
        </pc:spChg>
        <pc:spChg chg="mod">
          <ac:chgData name="Thomas Barfield" userId="ac15150d4a8611dc" providerId="LiveId" clId="{FB6ABFA8-A778-457D-8B36-050AF0E1D6AB}" dt="2020-07-25T14:24:14.888" v="7644" actId="12"/>
          <ac:spMkLst>
            <pc:docMk/>
            <pc:sldMk cId="915207271" sldId="293"/>
            <ac:spMk id="3" creationId="{14AC7449-EEF2-41C6-BFF4-ED24287E1D81}"/>
          </ac:spMkLst>
        </pc:spChg>
        <pc:picChg chg="add mod">
          <ac:chgData name="Thomas Barfield" userId="ac15150d4a8611dc" providerId="LiveId" clId="{FB6ABFA8-A778-457D-8B36-050AF0E1D6AB}" dt="2020-07-25T14:24:22.565" v="7645"/>
          <ac:picMkLst>
            <pc:docMk/>
            <pc:sldMk cId="915207271" sldId="293"/>
            <ac:picMk id="4" creationId="{0757E2D4-700E-459F-87B7-A2415EA313A9}"/>
          </ac:picMkLst>
        </pc:picChg>
        <pc:picChg chg="add mod">
          <ac:chgData name="Thomas Barfield" userId="ac15150d4a8611dc" providerId="LiveId" clId="{FB6ABFA8-A778-457D-8B36-050AF0E1D6AB}" dt="2020-07-25T14:25:03.681" v="7647" actId="1076"/>
          <ac:picMkLst>
            <pc:docMk/>
            <pc:sldMk cId="915207271" sldId="293"/>
            <ac:picMk id="6" creationId="{0DBD824B-2040-40C7-B1C6-E1C157082E8F}"/>
          </ac:picMkLst>
        </pc:picChg>
        <pc:picChg chg="add mod">
          <ac:chgData name="Thomas Barfield" userId="ac15150d4a8611dc" providerId="LiveId" clId="{FB6ABFA8-A778-457D-8B36-050AF0E1D6AB}" dt="2020-07-25T14:25:41.055" v="7651" actId="1076"/>
          <ac:picMkLst>
            <pc:docMk/>
            <pc:sldMk cId="915207271" sldId="293"/>
            <ac:picMk id="8" creationId="{86676520-2CB2-4205-96AA-E40681CDEBA6}"/>
          </ac:picMkLst>
        </pc:picChg>
      </pc:sldChg>
      <pc:sldChg chg="addSp delSp modSp new mod">
        <pc:chgData name="Thomas Barfield" userId="ac15150d4a8611dc" providerId="LiveId" clId="{FB6ABFA8-A778-457D-8B36-050AF0E1D6AB}" dt="2020-07-25T14:30:39.578" v="8320" actId="27636"/>
        <pc:sldMkLst>
          <pc:docMk/>
          <pc:sldMk cId="4166664877" sldId="294"/>
        </pc:sldMkLst>
        <pc:spChg chg="mod">
          <ac:chgData name="Thomas Barfield" userId="ac15150d4a8611dc" providerId="LiveId" clId="{FB6ABFA8-A778-457D-8B36-050AF0E1D6AB}" dt="2020-07-25T14:26:02.061" v="7719" actId="20577"/>
          <ac:spMkLst>
            <pc:docMk/>
            <pc:sldMk cId="4166664877" sldId="294"/>
            <ac:spMk id="2" creationId="{DE548558-818D-45B4-9734-1105598D3179}"/>
          </ac:spMkLst>
        </pc:spChg>
        <pc:spChg chg="mod">
          <ac:chgData name="Thomas Barfield" userId="ac15150d4a8611dc" providerId="LiveId" clId="{FB6ABFA8-A778-457D-8B36-050AF0E1D6AB}" dt="2020-07-25T14:30:39.578" v="8320" actId="27636"/>
          <ac:spMkLst>
            <pc:docMk/>
            <pc:sldMk cId="4166664877" sldId="294"/>
            <ac:spMk id="3" creationId="{EE636FB0-A0C8-45F5-834E-27B04AFCFC7B}"/>
          </ac:spMkLst>
        </pc:spChg>
        <pc:picChg chg="add del mod">
          <ac:chgData name="Thomas Barfield" userId="ac15150d4a8611dc" providerId="LiveId" clId="{FB6ABFA8-A778-457D-8B36-050AF0E1D6AB}" dt="2020-07-25T14:30:31.093" v="8316" actId="478"/>
          <ac:picMkLst>
            <pc:docMk/>
            <pc:sldMk cId="4166664877" sldId="294"/>
            <ac:picMk id="4" creationId="{479FB31A-7685-4294-9BDE-9774FF80B776}"/>
          </ac:picMkLst>
        </pc:picChg>
        <pc:picChg chg="add mod">
          <ac:chgData name="Thomas Barfield" userId="ac15150d4a8611dc" providerId="LiveId" clId="{FB6ABFA8-A778-457D-8B36-050AF0E1D6AB}" dt="2020-07-25T14:30:28.822" v="8315" actId="1076"/>
          <ac:picMkLst>
            <pc:docMk/>
            <pc:sldMk cId="4166664877" sldId="294"/>
            <ac:picMk id="1026" creationId="{CDE4AC98-1E40-4028-A56E-E5B94D8FF8EA}"/>
          </ac:picMkLst>
        </pc:picChg>
      </pc:sldChg>
      <pc:sldChg chg="addSp delSp modSp new mod setBg">
        <pc:chgData name="Thomas Barfield" userId="ac15150d4a8611dc" providerId="LiveId" clId="{FB6ABFA8-A778-457D-8B36-050AF0E1D6AB}" dt="2020-07-25T15:17:39.382" v="8713" actId="26606"/>
        <pc:sldMkLst>
          <pc:docMk/>
          <pc:sldMk cId="4002106399" sldId="295"/>
        </pc:sldMkLst>
        <pc:spChg chg="mod">
          <ac:chgData name="Thomas Barfield" userId="ac15150d4a8611dc" providerId="LiveId" clId="{FB6ABFA8-A778-457D-8B36-050AF0E1D6AB}" dt="2020-07-25T15:17:39.382" v="8713" actId="26606"/>
          <ac:spMkLst>
            <pc:docMk/>
            <pc:sldMk cId="4002106399" sldId="295"/>
            <ac:spMk id="2" creationId="{339DC6F0-79B5-44DA-BE71-C4B3AB210391}"/>
          </ac:spMkLst>
        </pc:spChg>
        <pc:spChg chg="mod">
          <ac:chgData name="Thomas Barfield" userId="ac15150d4a8611dc" providerId="LiveId" clId="{FB6ABFA8-A778-457D-8B36-050AF0E1D6AB}" dt="2020-07-25T15:17:39.382" v="8713" actId="26606"/>
          <ac:spMkLst>
            <pc:docMk/>
            <pc:sldMk cId="4002106399" sldId="295"/>
            <ac:spMk id="3" creationId="{2D8E9799-F7D8-44FA-BDFF-86C930AFF0BB}"/>
          </ac:spMkLst>
        </pc:spChg>
        <pc:spChg chg="add del">
          <ac:chgData name="Thomas Barfield" userId="ac15150d4a8611dc" providerId="LiveId" clId="{FB6ABFA8-A778-457D-8B36-050AF0E1D6AB}" dt="2020-07-25T15:17:39.382" v="8713" actId="26606"/>
          <ac:spMkLst>
            <pc:docMk/>
            <pc:sldMk cId="4002106399" sldId="295"/>
            <ac:spMk id="73" creationId="{3EBE8569-6AEC-4B8C-8D53-2DE337CDBA65}"/>
          </ac:spMkLst>
        </pc:spChg>
        <pc:spChg chg="add del">
          <ac:chgData name="Thomas Barfield" userId="ac15150d4a8611dc" providerId="LiveId" clId="{FB6ABFA8-A778-457D-8B36-050AF0E1D6AB}" dt="2020-07-25T15:17:39.382" v="8713" actId="26606"/>
          <ac:spMkLst>
            <pc:docMk/>
            <pc:sldMk cId="4002106399" sldId="295"/>
            <ac:spMk id="75" creationId="{55D4142C-5077-457F-A6AD-3FECFDB39685}"/>
          </ac:spMkLst>
        </pc:spChg>
        <pc:spChg chg="add del">
          <ac:chgData name="Thomas Barfield" userId="ac15150d4a8611dc" providerId="LiveId" clId="{FB6ABFA8-A778-457D-8B36-050AF0E1D6AB}" dt="2020-07-25T15:17:39.382" v="8713" actId="26606"/>
          <ac:spMkLst>
            <pc:docMk/>
            <pc:sldMk cId="4002106399" sldId="295"/>
            <ac:spMk id="77" creationId="{7A5F0580-5EE9-419F-96EE-B6529EF6E7D0}"/>
          </ac:spMkLst>
        </pc:spChg>
        <pc:spChg chg="add del">
          <ac:chgData name="Thomas Barfield" userId="ac15150d4a8611dc" providerId="LiveId" clId="{FB6ABFA8-A778-457D-8B36-050AF0E1D6AB}" dt="2020-07-25T15:17:39.382" v="8713" actId="26606"/>
          <ac:spMkLst>
            <pc:docMk/>
            <pc:sldMk cId="4002106399" sldId="295"/>
            <ac:spMk id="2052" creationId="{8FC9BE17-9A7B-462D-AE50-3D8777387304}"/>
          </ac:spMkLst>
        </pc:spChg>
        <pc:picChg chg="add mod ord">
          <ac:chgData name="Thomas Barfield" userId="ac15150d4a8611dc" providerId="LiveId" clId="{FB6ABFA8-A778-457D-8B36-050AF0E1D6AB}" dt="2020-07-25T15:17:39.382" v="8713" actId="26606"/>
          <ac:picMkLst>
            <pc:docMk/>
            <pc:sldMk cId="4002106399" sldId="295"/>
            <ac:picMk id="2050" creationId="{6D0A330E-780C-4BDE-B1DE-94E6188F69C2}"/>
          </ac:picMkLst>
        </pc:picChg>
        <pc:cxnChg chg="add del">
          <ac:chgData name="Thomas Barfield" userId="ac15150d4a8611dc" providerId="LiveId" clId="{FB6ABFA8-A778-457D-8B36-050AF0E1D6AB}" dt="2020-07-25T15:17:35.646" v="8711" actId="26606"/>
          <ac:cxnSpMkLst>
            <pc:docMk/>
            <pc:sldMk cId="4002106399" sldId="295"/>
            <ac:cxnSpMk id="71" creationId="{E4A809D5-3600-46D4-A466-67F2349A54FB}"/>
          </ac:cxnSpMkLst>
        </pc:cxnChg>
      </pc:sldChg>
      <pc:sldChg chg="addSp delSp modSp new mod modClrScheme chgLayout">
        <pc:chgData name="Thomas Barfield" userId="ac15150d4a8611dc" providerId="LiveId" clId="{FB6ABFA8-A778-457D-8B36-050AF0E1D6AB}" dt="2020-07-25T15:23:12.554" v="8785" actId="113"/>
        <pc:sldMkLst>
          <pc:docMk/>
          <pc:sldMk cId="3280845508" sldId="296"/>
        </pc:sldMkLst>
        <pc:spChg chg="del mod ord">
          <ac:chgData name="Thomas Barfield" userId="ac15150d4a8611dc" providerId="LiveId" clId="{FB6ABFA8-A778-457D-8B36-050AF0E1D6AB}" dt="2020-07-25T15:22:41.096" v="8715" actId="700"/>
          <ac:spMkLst>
            <pc:docMk/>
            <pc:sldMk cId="3280845508" sldId="296"/>
            <ac:spMk id="2" creationId="{CEC967F1-15DB-41E2-9B63-BBEAF32CE864}"/>
          </ac:spMkLst>
        </pc:spChg>
        <pc:spChg chg="del mod ord">
          <ac:chgData name="Thomas Barfield" userId="ac15150d4a8611dc" providerId="LiveId" clId="{FB6ABFA8-A778-457D-8B36-050AF0E1D6AB}" dt="2020-07-25T15:22:41.096" v="8715" actId="700"/>
          <ac:spMkLst>
            <pc:docMk/>
            <pc:sldMk cId="3280845508" sldId="296"/>
            <ac:spMk id="3" creationId="{84CEA4A4-4F84-4F85-BBB7-C7B96C690CF7}"/>
          </ac:spMkLst>
        </pc:spChg>
        <pc:spChg chg="add mod ord">
          <ac:chgData name="Thomas Barfield" userId="ac15150d4a8611dc" providerId="LiveId" clId="{FB6ABFA8-A778-457D-8B36-050AF0E1D6AB}" dt="2020-07-25T15:23:12.554" v="8785" actId="113"/>
          <ac:spMkLst>
            <pc:docMk/>
            <pc:sldMk cId="3280845508" sldId="296"/>
            <ac:spMk id="4" creationId="{CE4F11E4-5CAA-440E-BD53-742DC792792A}"/>
          </ac:spMkLst>
        </pc:spChg>
        <pc:spChg chg="add mod ord">
          <ac:chgData name="Thomas Barfield" userId="ac15150d4a8611dc" providerId="LiveId" clId="{FB6ABFA8-A778-457D-8B36-050AF0E1D6AB}" dt="2020-07-25T15:22:41.096" v="8715" actId="700"/>
          <ac:spMkLst>
            <pc:docMk/>
            <pc:sldMk cId="3280845508" sldId="296"/>
            <ac:spMk id="5" creationId="{94654437-5B5C-4BCE-89D6-E9D812D843D7}"/>
          </ac:spMkLst>
        </pc:spChg>
        <pc:picChg chg="add mod">
          <ac:chgData name="Thomas Barfield" userId="ac15150d4a8611dc" providerId="LiveId" clId="{FB6ABFA8-A778-457D-8B36-050AF0E1D6AB}" dt="2020-07-25T15:23:07.765" v="8784"/>
          <ac:picMkLst>
            <pc:docMk/>
            <pc:sldMk cId="3280845508" sldId="296"/>
            <ac:picMk id="6" creationId="{430DC885-0BF6-41C2-8D55-5DDC180450C5}"/>
          </ac:picMkLst>
        </pc:picChg>
      </pc:sldChg>
      <pc:sldChg chg="addSp delSp modSp new mod modClrScheme chgLayout">
        <pc:chgData name="Thomas Barfield" userId="ac15150d4a8611dc" providerId="LiveId" clId="{FB6ABFA8-A778-457D-8B36-050AF0E1D6AB}" dt="2020-07-25T15:29:34.065" v="9450" actId="1076"/>
        <pc:sldMkLst>
          <pc:docMk/>
          <pc:sldMk cId="1984982946" sldId="297"/>
        </pc:sldMkLst>
        <pc:spChg chg="del mod ord">
          <ac:chgData name="Thomas Barfield" userId="ac15150d4a8611dc" providerId="LiveId" clId="{FB6ABFA8-A778-457D-8B36-050AF0E1D6AB}" dt="2020-07-25T15:23:22.603" v="8787" actId="700"/>
          <ac:spMkLst>
            <pc:docMk/>
            <pc:sldMk cId="1984982946" sldId="297"/>
            <ac:spMk id="2" creationId="{EFF0CD50-DE19-4003-9F9F-BF45B1554230}"/>
          </ac:spMkLst>
        </pc:spChg>
        <pc:spChg chg="del mod ord">
          <ac:chgData name="Thomas Barfield" userId="ac15150d4a8611dc" providerId="LiveId" clId="{FB6ABFA8-A778-457D-8B36-050AF0E1D6AB}" dt="2020-07-25T15:23:22.603" v="8787" actId="700"/>
          <ac:spMkLst>
            <pc:docMk/>
            <pc:sldMk cId="1984982946" sldId="297"/>
            <ac:spMk id="3" creationId="{03A33E26-2B3F-4955-806E-82047EE7CEAA}"/>
          </ac:spMkLst>
        </pc:spChg>
        <pc:spChg chg="add mod ord">
          <ac:chgData name="Thomas Barfield" userId="ac15150d4a8611dc" providerId="LiveId" clId="{FB6ABFA8-A778-457D-8B36-050AF0E1D6AB}" dt="2020-07-25T15:23:38.726" v="8877" actId="27636"/>
          <ac:spMkLst>
            <pc:docMk/>
            <pc:sldMk cId="1984982946" sldId="297"/>
            <ac:spMk id="4" creationId="{49502C2B-A61A-4420-9EF7-174FF22DDC65}"/>
          </ac:spMkLst>
        </pc:spChg>
        <pc:spChg chg="add mod ord">
          <ac:chgData name="Thomas Barfield" userId="ac15150d4a8611dc" providerId="LiveId" clId="{FB6ABFA8-A778-457D-8B36-050AF0E1D6AB}" dt="2020-07-25T15:29:34.065" v="9450" actId="1076"/>
          <ac:spMkLst>
            <pc:docMk/>
            <pc:sldMk cId="1984982946" sldId="297"/>
            <ac:spMk id="5" creationId="{40F9610B-7707-4C8E-A160-C49B4A9C8813}"/>
          </ac:spMkLst>
        </pc:spChg>
        <pc:picChg chg="add mod">
          <ac:chgData name="Thomas Barfield" userId="ac15150d4a8611dc" providerId="LiveId" clId="{FB6ABFA8-A778-457D-8B36-050AF0E1D6AB}" dt="2020-07-25T15:25:51.493" v="9448"/>
          <ac:picMkLst>
            <pc:docMk/>
            <pc:sldMk cId="1984982946" sldId="297"/>
            <ac:picMk id="6" creationId="{915232AA-A9FC-480C-A544-317EDE6596E1}"/>
          </ac:picMkLst>
        </pc:picChg>
      </pc:sldChg>
      <pc:sldChg chg="addSp modSp new mod">
        <pc:chgData name="Thomas Barfield" userId="ac15150d4a8611dc" providerId="LiveId" clId="{FB6ABFA8-A778-457D-8B36-050AF0E1D6AB}" dt="2020-07-25T15:34:19.119" v="10072" actId="20577"/>
        <pc:sldMkLst>
          <pc:docMk/>
          <pc:sldMk cId="4028067222" sldId="298"/>
        </pc:sldMkLst>
        <pc:spChg chg="mod">
          <ac:chgData name="Thomas Barfield" userId="ac15150d4a8611dc" providerId="LiveId" clId="{FB6ABFA8-A778-457D-8B36-050AF0E1D6AB}" dt="2020-07-25T15:29:46.185" v="9487" actId="20577"/>
          <ac:spMkLst>
            <pc:docMk/>
            <pc:sldMk cId="4028067222" sldId="298"/>
            <ac:spMk id="2" creationId="{41CAB356-F528-484F-959F-451E35C1669B}"/>
          </ac:spMkLst>
        </pc:spChg>
        <pc:spChg chg="mod">
          <ac:chgData name="Thomas Barfield" userId="ac15150d4a8611dc" providerId="LiveId" clId="{FB6ABFA8-A778-457D-8B36-050AF0E1D6AB}" dt="2020-07-25T15:34:19.119" v="10072" actId="20577"/>
          <ac:spMkLst>
            <pc:docMk/>
            <pc:sldMk cId="4028067222" sldId="298"/>
            <ac:spMk id="3" creationId="{3FE5ED50-C588-45BF-B93E-49E256CE505D}"/>
          </ac:spMkLst>
        </pc:spChg>
        <pc:picChg chg="add mod">
          <ac:chgData name="Thomas Barfield" userId="ac15150d4a8611dc" providerId="LiveId" clId="{FB6ABFA8-A778-457D-8B36-050AF0E1D6AB}" dt="2020-07-25T15:33:01.839" v="9810" actId="1076"/>
          <ac:picMkLst>
            <pc:docMk/>
            <pc:sldMk cId="4028067222" sldId="298"/>
            <ac:picMk id="5" creationId="{8E3C468F-85EF-4ACB-BEC8-42C7E1321E3A}"/>
          </ac:picMkLst>
        </pc:picChg>
        <pc:picChg chg="add mod">
          <ac:chgData name="Thomas Barfield" userId="ac15150d4a8611dc" providerId="LiveId" clId="{FB6ABFA8-A778-457D-8B36-050AF0E1D6AB}" dt="2020-07-25T15:32:53.171" v="9809"/>
          <ac:picMkLst>
            <pc:docMk/>
            <pc:sldMk cId="4028067222" sldId="298"/>
            <ac:picMk id="6" creationId="{76C74493-A6DB-4EDE-ABEC-5B0DDCF60D2A}"/>
          </ac:picMkLst>
        </pc:picChg>
      </pc:sldChg>
      <pc:sldChg chg="addSp modSp new mod">
        <pc:chgData name="Thomas Barfield" userId="ac15150d4a8611dc" providerId="LiveId" clId="{FB6ABFA8-A778-457D-8B36-050AF0E1D6AB}" dt="2020-07-25T15:36:29.721" v="10077" actId="14100"/>
        <pc:sldMkLst>
          <pc:docMk/>
          <pc:sldMk cId="1191969739" sldId="299"/>
        </pc:sldMkLst>
        <pc:spChg chg="mod">
          <ac:chgData name="Thomas Barfield" userId="ac15150d4a8611dc" providerId="LiveId" clId="{FB6ABFA8-A778-457D-8B36-050AF0E1D6AB}" dt="2020-07-25T15:33:29.208" v="9874" actId="20577"/>
          <ac:spMkLst>
            <pc:docMk/>
            <pc:sldMk cId="1191969739" sldId="299"/>
            <ac:spMk id="2" creationId="{73964140-8792-4F82-A813-A5790FA43817}"/>
          </ac:spMkLst>
        </pc:spChg>
        <pc:spChg chg="mod">
          <ac:chgData name="Thomas Barfield" userId="ac15150d4a8611dc" providerId="LiveId" clId="{FB6ABFA8-A778-457D-8B36-050AF0E1D6AB}" dt="2020-07-25T15:34:05.271" v="10060" actId="14100"/>
          <ac:spMkLst>
            <pc:docMk/>
            <pc:sldMk cId="1191969739" sldId="299"/>
            <ac:spMk id="3" creationId="{BED9D4F2-30C0-425E-85C8-95F5A93BCFF8}"/>
          </ac:spMkLst>
        </pc:spChg>
        <pc:picChg chg="add mod">
          <ac:chgData name="Thomas Barfield" userId="ac15150d4a8611dc" providerId="LiveId" clId="{FB6ABFA8-A778-457D-8B36-050AF0E1D6AB}" dt="2020-07-25T15:34:12.182" v="10061"/>
          <ac:picMkLst>
            <pc:docMk/>
            <pc:sldMk cId="1191969739" sldId="299"/>
            <ac:picMk id="4" creationId="{26DE7186-2ABF-47E1-8564-866C68DBDFB7}"/>
          </ac:picMkLst>
        </pc:picChg>
        <pc:picChg chg="add mod">
          <ac:chgData name="Thomas Barfield" userId="ac15150d4a8611dc" providerId="LiveId" clId="{FB6ABFA8-A778-457D-8B36-050AF0E1D6AB}" dt="2020-07-25T15:36:29.721" v="10077" actId="14100"/>
          <ac:picMkLst>
            <pc:docMk/>
            <pc:sldMk cId="1191969739" sldId="299"/>
            <ac:picMk id="6" creationId="{3942413A-77CA-4194-997F-20AB140713AC}"/>
          </ac:picMkLst>
        </pc:picChg>
      </pc:sldChg>
      <pc:sldChg chg="addSp modSp new mod">
        <pc:chgData name="Thomas Barfield" userId="ac15150d4a8611dc" providerId="LiveId" clId="{FB6ABFA8-A778-457D-8B36-050AF0E1D6AB}" dt="2020-07-25T15:39:01.587" v="10451"/>
        <pc:sldMkLst>
          <pc:docMk/>
          <pc:sldMk cId="2394457130" sldId="300"/>
        </pc:sldMkLst>
        <pc:spChg chg="mod">
          <ac:chgData name="Thomas Barfield" userId="ac15150d4a8611dc" providerId="LiveId" clId="{FB6ABFA8-A778-457D-8B36-050AF0E1D6AB}" dt="2020-07-25T15:36:54.235" v="10086" actId="20577"/>
          <ac:spMkLst>
            <pc:docMk/>
            <pc:sldMk cId="2394457130" sldId="300"/>
            <ac:spMk id="2" creationId="{ED042C02-1A75-423A-8957-03F6B363417B}"/>
          </ac:spMkLst>
        </pc:spChg>
        <pc:spChg chg="mod">
          <ac:chgData name="Thomas Barfield" userId="ac15150d4a8611dc" providerId="LiveId" clId="{FB6ABFA8-A778-457D-8B36-050AF0E1D6AB}" dt="2020-07-25T15:38:52.807" v="10450" actId="113"/>
          <ac:spMkLst>
            <pc:docMk/>
            <pc:sldMk cId="2394457130" sldId="300"/>
            <ac:spMk id="3" creationId="{CAD9D22B-D057-4BE1-90D1-CDA5053D8A6F}"/>
          </ac:spMkLst>
        </pc:spChg>
        <pc:picChg chg="add mod">
          <ac:chgData name="Thomas Barfield" userId="ac15150d4a8611dc" providerId="LiveId" clId="{FB6ABFA8-A778-457D-8B36-050AF0E1D6AB}" dt="2020-07-25T15:39:01.587" v="10451"/>
          <ac:picMkLst>
            <pc:docMk/>
            <pc:sldMk cId="2394457130" sldId="300"/>
            <ac:picMk id="4" creationId="{B6407B5B-B9DA-46C7-9184-D4DBAAFFD1D9}"/>
          </ac:picMkLst>
        </pc:picChg>
      </pc:sldChg>
      <pc:sldChg chg="addSp delSp modSp new mod">
        <pc:chgData name="Thomas Barfield" userId="ac15150d4a8611dc" providerId="LiveId" clId="{FB6ABFA8-A778-457D-8B36-050AF0E1D6AB}" dt="2020-07-25T15:39:58.782" v="10464" actId="478"/>
        <pc:sldMkLst>
          <pc:docMk/>
          <pc:sldMk cId="3274137244" sldId="301"/>
        </pc:sldMkLst>
        <pc:spChg chg="del">
          <ac:chgData name="Thomas Barfield" userId="ac15150d4a8611dc" providerId="LiveId" clId="{FB6ABFA8-A778-457D-8B36-050AF0E1D6AB}" dt="2020-07-25T15:39:58.782" v="10464" actId="478"/>
          <ac:spMkLst>
            <pc:docMk/>
            <pc:sldMk cId="3274137244" sldId="301"/>
            <ac:spMk id="2" creationId="{DFB029DE-1A15-4ED6-B62C-F598639052BF}"/>
          </ac:spMkLst>
        </pc:spChg>
        <pc:spChg chg="del">
          <ac:chgData name="Thomas Barfield" userId="ac15150d4a8611dc" providerId="LiveId" clId="{FB6ABFA8-A778-457D-8B36-050AF0E1D6AB}" dt="2020-07-25T15:39:18.884" v="10453" actId="931"/>
          <ac:spMkLst>
            <pc:docMk/>
            <pc:sldMk cId="3274137244" sldId="301"/>
            <ac:spMk id="3" creationId="{BF395D14-1F5F-4EA6-92EA-68C5982F943A}"/>
          </ac:spMkLst>
        </pc:spChg>
        <pc:picChg chg="add mod">
          <ac:chgData name="Thomas Barfield" userId="ac15150d4a8611dc" providerId="LiveId" clId="{FB6ABFA8-A778-457D-8B36-050AF0E1D6AB}" dt="2020-07-25T15:39:33.310" v="10459" actId="1076"/>
          <ac:picMkLst>
            <pc:docMk/>
            <pc:sldMk cId="3274137244" sldId="301"/>
            <ac:picMk id="5" creationId="{A8757EC0-F780-4C30-9BB7-7D80F5CA6A6A}"/>
          </ac:picMkLst>
        </pc:picChg>
        <pc:picChg chg="add mod">
          <ac:chgData name="Thomas Barfield" userId="ac15150d4a8611dc" providerId="LiveId" clId="{FB6ABFA8-A778-457D-8B36-050AF0E1D6AB}" dt="2020-07-25T15:39:41.490" v="10462" actId="1076"/>
          <ac:picMkLst>
            <pc:docMk/>
            <pc:sldMk cId="3274137244" sldId="301"/>
            <ac:picMk id="7" creationId="{8CDA58F7-F1EA-4961-91D3-743F4CF7962B}"/>
          </ac:picMkLst>
        </pc:picChg>
        <pc:picChg chg="add mod">
          <ac:chgData name="Thomas Barfield" userId="ac15150d4a8611dc" providerId="LiveId" clId="{FB6ABFA8-A778-457D-8B36-050AF0E1D6AB}" dt="2020-07-25T15:39:53.070" v="10463"/>
          <ac:picMkLst>
            <pc:docMk/>
            <pc:sldMk cId="3274137244" sldId="301"/>
            <ac:picMk id="8" creationId="{2B5B9388-87C6-4081-9486-12678BC978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B711-71E3-4ADF-8403-51DD23EC2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FA01A6-2C52-4418-B5C3-A259F63E7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600631-5D1D-426D-A739-1F4FCB68AC77}"/>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5" name="Footer Placeholder 4">
            <a:extLst>
              <a:ext uri="{FF2B5EF4-FFF2-40B4-BE49-F238E27FC236}">
                <a16:creationId xmlns:a16="http://schemas.microsoft.com/office/drawing/2014/main" id="{EBAC108A-9305-4284-AB9F-A90675280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0FEC98-9F6D-41BA-8BD8-A373EAA06AAC}"/>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228851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DF51-48BF-4F46-95EA-00133EDCC8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54332E-595F-410F-BD63-BB2F76283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87A1DF-EEBD-4AC0-A640-C81D30BA47E5}"/>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5" name="Footer Placeholder 4">
            <a:extLst>
              <a:ext uri="{FF2B5EF4-FFF2-40B4-BE49-F238E27FC236}">
                <a16:creationId xmlns:a16="http://schemas.microsoft.com/office/drawing/2014/main" id="{2D02D7C8-D842-4226-8861-7473B9D56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768B15-9335-49D3-B7E2-D625EB36546D}"/>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15054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7FBFBE-CE78-4E3D-BE08-781E26F5A1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35B0C-3C60-4D60-8E71-60127D98FD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5403B2-2EEB-4386-AD49-4AA9AF8FC6B9}"/>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5" name="Footer Placeholder 4">
            <a:extLst>
              <a:ext uri="{FF2B5EF4-FFF2-40B4-BE49-F238E27FC236}">
                <a16:creationId xmlns:a16="http://schemas.microsoft.com/office/drawing/2014/main" id="{226BE254-C6B1-4FD9-B1ED-FF83EE5CC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E3DD81-DFC6-4E1C-AF29-735581523FBC}"/>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358461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2161-5F25-46B0-8D32-8D6CC160DA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830224-5F3B-4539-90FE-988DD1EB8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A178C-8CFF-488C-9B59-DBDC1EEDB962}"/>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5" name="Footer Placeholder 4">
            <a:extLst>
              <a:ext uri="{FF2B5EF4-FFF2-40B4-BE49-F238E27FC236}">
                <a16:creationId xmlns:a16="http://schemas.microsoft.com/office/drawing/2014/main" id="{6C408803-88AA-45D7-B449-98383CA9ED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E6DC7-1BEB-4588-9F65-FC2786617498}"/>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363043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98A0-0966-4F61-B3B9-A2064E946D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C0223A-043A-469B-B3AD-707587DE0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2AB7A-F699-4F46-8B65-A033370D47F2}"/>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5" name="Footer Placeholder 4">
            <a:extLst>
              <a:ext uri="{FF2B5EF4-FFF2-40B4-BE49-F238E27FC236}">
                <a16:creationId xmlns:a16="http://schemas.microsoft.com/office/drawing/2014/main" id="{E8B28FFE-CB69-4D84-8904-D09B66881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E8F7A1-7D8B-4192-98BC-7F051860B113}"/>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151926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0A23-E041-4F19-94D7-F78E318576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D3108-1D83-4BAC-A0AD-4C312F7C3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F6F4D0-85C7-4404-BB56-1322013755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11F5F0-CAB5-47DB-9039-71809DEFC640}"/>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6" name="Footer Placeholder 5">
            <a:extLst>
              <a:ext uri="{FF2B5EF4-FFF2-40B4-BE49-F238E27FC236}">
                <a16:creationId xmlns:a16="http://schemas.microsoft.com/office/drawing/2014/main" id="{7CAC990F-BDF0-426C-88D8-C809D07404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F65758-8EAD-47CB-8E88-72D869D5010C}"/>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141012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BEC9-6512-4586-B222-4EBE60E02D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E81295-F584-449D-857C-DFBBF67B0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48C82-AA7A-4765-9601-3928ED653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22B851-CA7C-41F6-867F-4BF90A8F5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A4416-7589-488F-9F63-32628E1CD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DE419F6-99F9-4CAE-BEE1-FD14F1899AEC}"/>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8" name="Footer Placeholder 7">
            <a:extLst>
              <a:ext uri="{FF2B5EF4-FFF2-40B4-BE49-F238E27FC236}">
                <a16:creationId xmlns:a16="http://schemas.microsoft.com/office/drawing/2014/main" id="{B92D1C7F-DE85-4B68-BEAA-C0BCC8D238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DCCFAB-9B53-4006-A0D6-2947AFCE0345}"/>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31060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C2A-1E18-4BD9-8ECE-E7F0577587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49AC3A-B1CA-435F-B4AB-2FA5A26016E7}"/>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4" name="Footer Placeholder 3">
            <a:extLst>
              <a:ext uri="{FF2B5EF4-FFF2-40B4-BE49-F238E27FC236}">
                <a16:creationId xmlns:a16="http://schemas.microsoft.com/office/drawing/2014/main" id="{1C46500E-3D81-4582-929A-C9AD64632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296CAB-1149-4BA7-A84F-778E3A3710F6}"/>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67345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0FC25-799B-43A0-83C6-B3C102B6B177}"/>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3" name="Footer Placeholder 2">
            <a:extLst>
              <a:ext uri="{FF2B5EF4-FFF2-40B4-BE49-F238E27FC236}">
                <a16:creationId xmlns:a16="http://schemas.microsoft.com/office/drawing/2014/main" id="{2FD5E759-D47A-4783-92E8-4644C8EB7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67F9AE-B8B7-4327-B99C-C89B500F52F4}"/>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178109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9956-62A9-4ECB-B7FB-853ED197B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75629D-EC9F-46D9-80F4-37FF16F77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84B26E-9F9C-48BD-8738-8B9FA7A74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B4EC4-1A89-4FC6-8A97-3DE8DE78F3D0}"/>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6" name="Footer Placeholder 5">
            <a:extLst>
              <a:ext uri="{FF2B5EF4-FFF2-40B4-BE49-F238E27FC236}">
                <a16:creationId xmlns:a16="http://schemas.microsoft.com/office/drawing/2014/main" id="{E9DD98C3-AC9D-4F0E-B6C6-C9067DD002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D43E5-E117-4A4F-8AAE-290EFD3587C2}"/>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126738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CA35-EFD8-4417-9063-6A93858F5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6331BD-4E86-4B82-AB0B-ABB586EDA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663E0D-7968-4C8D-B5C1-2A5E588B9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FD468-AC0D-4AA5-A143-C1AA1CF665B6}"/>
              </a:ext>
            </a:extLst>
          </p:cNvPr>
          <p:cNvSpPr>
            <a:spLocks noGrp="1"/>
          </p:cNvSpPr>
          <p:nvPr>
            <p:ph type="dt" sz="half" idx="10"/>
          </p:nvPr>
        </p:nvSpPr>
        <p:spPr/>
        <p:txBody>
          <a:bodyPr/>
          <a:lstStyle/>
          <a:p>
            <a:fld id="{16D92470-1F20-435C-99FF-72FA414E2C2D}" type="datetimeFigureOut">
              <a:rPr lang="en-GB" smtClean="0"/>
              <a:t>25/07/2020</a:t>
            </a:fld>
            <a:endParaRPr lang="en-GB"/>
          </a:p>
        </p:txBody>
      </p:sp>
      <p:sp>
        <p:nvSpPr>
          <p:cNvPr id="6" name="Footer Placeholder 5">
            <a:extLst>
              <a:ext uri="{FF2B5EF4-FFF2-40B4-BE49-F238E27FC236}">
                <a16:creationId xmlns:a16="http://schemas.microsoft.com/office/drawing/2014/main" id="{E13EDA78-C229-43F0-B6E4-7C3E92C8D1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CCB976-392D-4E15-80E8-2AE0D06BE9FD}"/>
              </a:ext>
            </a:extLst>
          </p:cNvPr>
          <p:cNvSpPr>
            <a:spLocks noGrp="1"/>
          </p:cNvSpPr>
          <p:nvPr>
            <p:ph type="sldNum" sz="quarter" idx="12"/>
          </p:nvPr>
        </p:nvSpPr>
        <p:spPr/>
        <p:txBody>
          <a:bodyPr/>
          <a:lstStyle/>
          <a:p>
            <a:fld id="{4235BF25-E531-4690-81CA-E80EC589C1FB}" type="slidenum">
              <a:rPr lang="en-GB" smtClean="0"/>
              <a:t>‹#›</a:t>
            </a:fld>
            <a:endParaRPr lang="en-GB"/>
          </a:p>
        </p:txBody>
      </p:sp>
    </p:spTree>
    <p:extLst>
      <p:ext uri="{BB962C8B-B14F-4D97-AF65-F5344CB8AC3E}">
        <p14:creationId xmlns:p14="http://schemas.microsoft.com/office/powerpoint/2010/main" val="16742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CE0E6-1EE1-4848-BB3F-D1E1F1C14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38138-1AA7-4D9D-B634-196625684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E6CCFD-6418-487E-8DC0-89816D3A8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92470-1F20-435C-99FF-72FA414E2C2D}" type="datetimeFigureOut">
              <a:rPr lang="en-GB" smtClean="0"/>
              <a:t>25/07/2020</a:t>
            </a:fld>
            <a:endParaRPr lang="en-GB"/>
          </a:p>
        </p:txBody>
      </p:sp>
      <p:sp>
        <p:nvSpPr>
          <p:cNvPr id="5" name="Footer Placeholder 4">
            <a:extLst>
              <a:ext uri="{FF2B5EF4-FFF2-40B4-BE49-F238E27FC236}">
                <a16:creationId xmlns:a16="http://schemas.microsoft.com/office/drawing/2014/main" id="{9D8945F7-8ED9-4BE2-AED7-B9A2404A3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48CE15-4B3B-422F-B2A3-49E60930D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BF25-E531-4690-81CA-E80EC589C1FB}" type="slidenum">
              <a:rPr lang="en-GB" smtClean="0"/>
              <a:t>‹#›</a:t>
            </a:fld>
            <a:endParaRPr lang="en-GB"/>
          </a:p>
        </p:txBody>
      </p:sp>
    </p:spTree>
    <p:extLst>
      <p:ext uri="{BB962C8B-B14F-4D97-AF65-F5344CB8AC3E}">
        <p14:creationId xmlns:p14="http://schemas.microsoft.com/office/powerpoint/2010/main" val="68139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ories.audible.com/start-listen"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ooktrust.org.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authorfy.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literacytrust.org.uk/resources/english-and-arabic-bilingual-quick-tips/" TargetMode="External"/><Relationship Id="rId2" Type="http://schemas.openxmlformats.org/officeDocument/2006/relationships/hyperlink" Target="https://cdn.literacytrust.org.uk/media/documents/At_home_booklet_for_parents_final_Kurdish_spreads.pdf"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oppsta.com/blog/view/bookish-ideas-if-you're-self-isolating-with-the-kids" TargetMode="External"/><Relationship Id="rId2" Type="http://schemas.openxmlformats.org/officeDocument/2006/relationships/hyperlink" Target="https://www.booktrust.org.uk/books-and-reading/bookfinder/"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cdn.literacytrust.org.uk/media/documents/Year_6_teaching_sequence_-_The_Book_of_Hopes.pdf" TargetMode="External"/><Relationship Id="rId2" Type="http://schemas.openxmlformats.org/officeDocument/2006/relationships/hyperlink" Target="https://literacytrust.org.uk/family-zone/9-12/book-hope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eadingtest.co.uk/burt-test/" TargetMode="External"/><Relationship Id="rId2" Type="http://schemas.openxmlformats.org/officeDocument/2006/relationships/hyperlink" Target="https://static1.squarespace.com/static/5742fe1c45bf2172616e7d43/t/5a99d8c353450a4f0fe69c59/1520031939594/The+Hertfordshire+Reading+Age+Test.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1.renaissance.com/Products/Accelerated-Reader/ATOS/ATOS-Analyzer-for-Text" TargetMode="External"/><Relationship Id="rId2" Type="http://schemas.openxmlformats.org/officeDocument/2006/relationships/hyperlink" Target="https://hub.lexile.com/find-a-book/search"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E876-39FE-402B-B3C7-79AEC6BA98EE}"/>
              </a:ext>
            </a:extLst>
          </p:cNvPr>
          <p:cNvSpPr>
            <a:spLocks noGrp="1"/>
          </p:cNvSpPr>
          <p:nvPr>
            <p:ph type="ctrTitle"/>
          </p:nvPr>
        </p:nvSpPr>
        <p:spPr>
          <a:xfrm>
            <a:off x="424069" y="1214438"/>
            <a:ext cx="9144000" cy="2387600"/>
          </a:xfrm>
        </p:spPr>
        <p:txBody>
          <a:bodyPr/>
          <a:lstStyle/>
          <a:p>
            <a:pPr algn="l"/>
            <a:r>
              <a:rPr lang="en-GB" dirty="0"/>
              <a:t>Supporting Reading in PYP</a:t>
            </a:r>
          </a:p>
        </p:txBody>
      </p:sp>
      <p:sp>
        <p:nvSpPr>
          <p:cNvPr id="3" name="Subtitle 2">
            <a:extLst>
              <a:ext uri="{FF2B5EF4-FFF2-40B4-BE49-F238E27FC236}">
                <a16:creationId xmlns:a16="http://schemas.microsoft.com/office/drawing/2014/main" id="{ABECEDE8-13D6-49F6-8403-0BBD9408A875}"/>
              </a:ext>
            </a:extLst>
          </p:cNvPr>
          <p:cNvSpPr>
            <a:spLocks noGrp="1"/>
          </p:cNvSpPr>
          <p:nvPr>
            <p:ph type="subTitle" idx="1"/>
          </p:nvPr>
        </p:nvSpPr>
        <p:spPr>
          <a:xfrm>
            <a:off x="424069" y="3708056"/>
            <a:ext cx="9144000" cy="1655762"/>
          </a:xfrm>
        </p:spPr>
        <p:txBody>
          <a:bodyPr/>
          <a:lstStyle/>
          <a:p>
            <a:pPr algn="l"/>
            <a:r>
              <a:rPr lang="en-GB" dirty="0"/>
              <a:t>Tom Barfield, Head of English, Highgate School</a:t>
            </a:r>
          </a:p>
        </p:txBody>
      </p:sp>
      <p:pic>
        <p:nvPicPr>
          <p:cNvPr id="5" name="Picture 4" descr="A picture containing drawing&#10;&#10;Description automatically generated">
            <a:extLst>
              <a:ext uri="{FF2B5EF4-FFF2-40B4-BE49-F238E27FC236}">
                <a16:creationId xmlns:a16="http://schemas.microsoft.com/office/drawing/2014/main" id="{BFF06866-A1C0-4C9C-97A9-E4A9E67C0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4825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84FE3-E12D-412F-BB2D-C848DEC7E306}"/>
              </a:ext>
            </a:extLst>
          </p:cNvPr>
          <p:cNvSpPr>
            <a:spLocks noGrp="1"/>
          </p:cNvSpPr>
          <p:nvPr>
            <p:ph type="title"/>
          </p:nvPr>
        </p:nvSpPr>
        <p:spPr/>
        <p:txBody>
          <a:bodyPr/>
          <a:lstStyle/>
          <a:p>
            <a:r>
              <a:rPr lang="en-GB" dirty="0"/>
              <a:t>It might sound odd…</a:t>
            </a:r>
          </a:p>
        </p:txBody>
      </p:sp>
      <p:sp>
        <p:nvSpPr>
          <p:cNvPr id="5" name="Content Placeholder 4">
            <a:extLst>
              <a:ext uri="{FF2B5EF4-FFF2-40B4-BE49-F238E27FC236}">
                <a16:creationId xmlns:a16="http://schemas.microsoft.com/office/drawing/2014/main" id="{55D53E4F-EB71-46D4-BF8C-1B5B8830906F}"/>
              </a:ext>
            </a:extLst>
          </p:cNvPr>
          <p:cNvSpPr>
            <a:spLocks noGrp="1"/>
          </p:cNvSpPr>
          <p:nvPr>
            <p:ph idx="1"/>
          </p:nvPr>
        </p:nvSpPr>
        <p:spPr/>
        <p:txBody>
          <a:bodyPr/>
          <a:lstStyle/>
          <a:p>
            <a:pPr marL="0" indent="0">
              <a:buNone/>
            </a:pPr>
            <a:r>
              <a:rPr lang="en-GB" dirty="0"/>
              <a:t>but one of the key ways in which students will develop their reading and continue to enjoy it is through </a:t>
            </a:r>
            <a:r>
              <a:rPr lang="en-GB" b="1" dirty="0"/>
              <a:t>listening to other people read.</a:t>
            </a:r>
            <a:endParaRPr lang="en-GB" dirty="0"/>
          </a:p>
          <a:p>
            <a:pPr marL="0" indent="0">
              <a:buNone/>
            </a:pPr>
            <a:endParaRPr lang="en-GB" dirty="0"/>
          </a:p>
          <a:p>
            <a:pPr marL="0" indent="0">
              <a:buNone/>
            </a:pPr>
            <a:r>
              <a:rPr lang="en-GB" dirty="0"/>
              <a:t>This has three main benefits:</a:t>
            </a:r>
          </a:p>
          <a:p>
            <a:pPr marL="514350" indent="-514350">
              <a:buAutoNum type="arabicPeriod"/>
            </a:pPr>
            <a:r>
              <a:rPr lang="en-GB" dirty="0"/>
              <a:t>It helps with language acquisition;</a:t>
            </a:r>
          </a:p>
          <a:p>
            <a:pPr marL="514350" indent="-514350">
              <a:buAutoNum type="arabicPeriod"/>
            </a:pPr>
            <a:r>
              <a:rPr lang="en-GB" dirty="0"/>
              <a:t>They can access more challenging works;</a:t>
            </a:r>
          </a:p>
          <a:p>
            <a:pPr marL="514350" indent="-514350">
              <a:buAutoNum type="arabicPeriod"/>
            </a:pPr>
            <a:r>
              <a:rPr lang="en-GB" dirty="0"/>
              <a:t>It models that adults enjoy books too.</a:t>
            </a:r>
          </a:p>
        </p:txBody>
      </p:sp>
      <p:pic>
        <p:nvPicPr>
          <p:cNvPr id="6" name="Picture 5" descr="A picture containing drawing&#10;&#10;Description automatically generated">
            <a:extLst>
              <a:ext uri="{FF2B5EF4-FFF2-40B4-BE49-F238E27FC236}">
                <a16:creationId xmlns:a16="http://schemas.microsoft.com/office/drawing/2014/main" id="{08345516-2F70-40B4-9498-1CC08FFE5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0563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8D7A3-FCF6-4B0C-9E54-7A2B062BD192}"/>
              </a:ext>
            </a:extLst>
          </p:cNvPr>
          <p:cNvSpPr>
            <a:spLocks noGrp="1"/>
          </p:cNvSpPr>
          <p:nvPr>
            <p:ph idx="1"/>
          </p:nvPr>
        </p:nvSpPr>
        <p:spPr/>
        <p:txBody>
          <a:bodyPr/>
          <a:lstStyle/>
          <a:p>
            <a:pPr marL="0" indent="0">
              <a:buNone/>
            </a:pPr>
            <a:endParaRPr lang="en-GB" dirty="0"/>
          </a:p>
        </p:txBody>
      </p:sp>
      <p:pic>
        <p:nvPicPr>
          <p:cNvPr id="4" name="Content Placeholder 4" descr="A screenshot of text&#10;&#10;Description automatically generated">
            <a:extLst>
              <a:ext uri="{FF2B5EF4-FFF2-40B4-BE49-F238E27FC236}">
                <a16:creationId xmlns:a16="http://schemas.microsoft.com/office/drawing/2014/main" id="{2D2516D1-F3CC-4D25-B8F4-F7F7F8F98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3" y="0"/>
            <a:ext cx="5584874" cy="722931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2313149-630F-4618-BCE6-28AA28547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16709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ED9D-6903-4045-A593-4CE53BE24A07}"/>
              </a:ext>
            </a:extLst>
          </p:cNvPr>
          <p:cNvSpPr>
            <a:spLocks noGrp="1"/>
          </p:cNvSpPr>
          <p:nvPr>
            <p:ph type="title"/>
          </p:nvPr>
        </p:nvSpPr>
        <p:spPr>
          <a:xfrm>
            <a:off x="7202658" y="196313"/>
            <a:ext cx="4495800" cy="1325563"/>
          </a:xfrm>
        </p:spPr>
        <p:txBody>
          <a:bodyPr/>
          <a:lstStyle/>
          <a:p>
            <a:r>
              <a:rPr lang="en-GB" dirty="0"/>
              <a:t>Ways you can help:</a:t>
            </a:r>
          </a:p>
        </p:txBody>
      </p:sp>
      <p:sp>
        <p:nvSpPr>
          <p:cNvPr id="3" name="Content Placeholder 2">
            <a:extLst>
              <a:ext uri="{FF2B5EF4-FFF2-40B4-BE49-F238E27FC236}">
                <a16:creationId xmlns:a16="http://schemas.microsoft.com/office/drawing/2014/main" id="{4FE91F47-23D6-4228-9D40-2F17104AA2E9}"/>
              </a:ext>
            </a:extLst>
          </p:cNvPr>
          <p:cNvSpPr>
            <a:spLocks noGrp="1"/>
          </p:cNvSpPr>
          <p:nvPr>
            <p:ph idx="1"/>
          </p:nvPr>
        </p:nvSpPr>
        <p:spPr>
          <a:xfrm>
            <a:off x="7202658" y="1825625"/>
            <a:ext cx="4151142" cy="4351338"/>
          </a:xfrm>
        </p:spPr>
        <p:txBody>
          <a:bodyPr>
            <a:normAutofit lnSpcReduction="10000"/>
          </a:bodyPr>
          <a:lstStyle/>
          <a:p>
            <a:pPr marL="514350" indent="-514350">
              <a:buAutoNum type="arabicPeriod"/>
            </a:pPr>
            <a:r>
              <a:rPr lang="en-GB" dirty="0"/>
              <a:t>Read aloud to the children in the classroom. You can do this all the way up to PYP5. Helen used to do it for her MYP4 class. Do this regularly, at least twice a week.</a:t>
            </a:r>
          </a:p>
          <a:p>
            <a:pPr marL="514350" indent="-514350">
              <a:buAutoNum type="arabicPeriod"/>
            </a:pPr>
            <a:r>
              <a:rPr lang="en-GB" dirty="0"/>
              <a:t>Encourage the parents to read to their children daily.</a:t>
            </a:r>
          </a:p>
        </p:txBody>
      </p:sp>
      <p:pic>
        <p:nvPicPr>
          <p:cNvPr id="4" name="Picture 3" descr="A picture containing drawing&#10;&#10;Description automatically generated">
            <a:extLst>
              <a:ext uri="{FF2B5EF4-FFF2-40B4-BE49-F238E27FC236}">
                <a16:creationId xmlns:a16="http://schemas.microsoft.com/office/drawing/2014/main" id="{E0BF9157-E30D-4D9F-A82F-6EB502D8E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pic>
        <p:nvPicPr>
          <p:cNvPr id="6" name="Picture 5" descr="A group of people sitting in front of a crowd&#10;&#10;Description automatically generated">
            <a:extLst>
              <a:ext uri="{FF2B5EF4-FFF2-40B4-BE49-F238E27FC236}">
                <a16:creationId xmlns:a16="http://schemas.microsoft.com/office/drawing/2014/main" id="{D26B08BB-A4D9-453F-9635-E3F939EE1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99450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7A5D-2C0D-42EB-8321-0F26A0F0EAFC}"/>
              </a:ext>
            </a:extLst>
          </p:cNvPr>
          <p:cNvSpPr>
            <a:spLocks noGrp="1"/>
          </p:cNvSpPr>
          <p:nvPr>
            <p:ph type="title"/>
          </p:nvPr>
        </p:nvSpPr>
        <p:spPr/>
        <p:txBody>
          <a:bodyPr>
            <a:normAutofit/>
          </a:bodyPr>
          <a:lstStyle/>
          <a:p>
            <a:r>
              <a:rPr lang="en-GB" sz="3600" dirty="0"/>
              <a:t>But! I am uncomfortable reading aloud for a long time</a:t>
            </a:r>
          </a:p>
        </p:txBody>
      </p:sp>
      <p:pic>
        <p:nvPicPr>
          <p:cNvPr id="5" name="Picture 4">
            <a:extLst>
              <a:ext uri="{FF2B5EF4-FFF2-40B4-BE49-F238E27FC236}">
                <a16:creationId xmlns:a16="http://schemas.microsoft.com/office/drawing/2014/main" id="{80502D25-F669-4873-BACE-56E165A6D935}"/>
              </a:ext>
            </a:extLst>
          </p:cNvPr>
          <p:cNvPicPr>
            <a:picLocks noChangeAspect="1"/>
          </p:cNvPicPr>
          <p:nvPr/>
        </p:nvPicPr>
        <p:blipFill>
          <a:blip r:embed="rId2"/>
          <a:stretch>
            <a:fillRect/>
          </a:stretch>
        </p:blipFill>
        <p:spPr>
          <a:xfrm>
            <a:off x="-745588" y="1485021"/>
            <a:ext cx="8991600" cy="5829300"/>
          </a:xfrm>
          <a:prstGeom prst="rect">
            <a:avLst/>
          </a:prstGeom>
        </p:spPr>
      </p:pic>
      <p:sp>
        <p:nvSpPr>
          <p:cNvPr id="7" name="TextBox 6">
            <a:extLst>
              <a:ext uri="{FF2B5EF4-FFF2-40B4-BE49-F238E27FC236}">
                <a16:creationId xmlns:a16="http://schemas.microsoft.com/office/drawing/2014/main" id="{6584372F-4EB0-4721-ABA0-9D17DB79874C}"/>
              </a:ext>
            </a:extLst>
          </p:cNvPr>
          <p:cNvSpPr txBox="1"/>
          <p:nvPr/>
        </p:nvSpPr>
        <p:spPr>
          <a:xfrm>
            <a:off x="8351673" y="2280237"/>
            <a:ext cx="3933092" cy="369332"/>
          </a:xfrm>
          <a:prstGeom prst="rect">
            <a:avLst/>
          </a:prstGeom>
          <a:noFill/>
        </p:spPr>
        <p:txBody>
          <a:bodyPr wrap="square">
            <a:spAutoFit/>
          </a:bodyPr>
          <a:lstStyle/>
          <a:p>
            <a:r>
              <a:rPr lang="en-GB" dirty="0">
                <a:hlinkClick r:id="rId3"/>
              </a:rPr>
              <a:t>https://stories.audible.com/start-listen</a:t>
            </a:r>
            <a:endParaRPr lang="en-GB" dirty="0"/>
          </a:p>
        </p:txBody>
      </p:sp>
      <p:pic>
        <p:nvPicPr>
          <p:cNvPr id="8" name="Picture 7" descr="A picture containing drawing&#10;&#10;Description automatically generated">
            <a:extLst>
              <a:ext uri="{FF2B5EF4-FFF2-40B4-BE49-F238E27FC236}">
                <a16:creationId xmlns:a16="http://schemas.microsoft.com/office/drawing/2014/main" id="{C8C4920C-8E0B-4C15-9C4B-1F92540DD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74664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9648-E2BE-4CD5-BF72-DEE425755C0C}"/>
              </a:ext>
            </a:extLst>
          </p:cNvPr>
          <p:cNvSpPr>
            <a:spLocks noGrp="1"/>
          </p:cNvSpPr>
          <p:nvPr>
            <p:ph type="title"/>
          </p:nvPr>
        </p:nvSpPr>
        <p:spPr/>
        <p:txBody>
          <a:bodyPr/>
          <a:lstStyle/>
          <a:p>
            <a:r>
              <a:rPr lang="en-GB" dirty="0"/>
              <a:t>If you have Word:</a:t>
            </a:r>
          </a:p>
        </p:txBody>
      </p:sp>
      <p:pic>
        <p:nvPicPr>
          <p:cNvPr id="5" name="Content Placeholder 4" descr="A screenshot of a cell phone&#10;&#10;Description automatically generated">
            <a:extLst>
              <a:ext uri="{FF2B5EF4-FFF2-40B4-BE49-F238E27FC236}">
                <a16:creationId xmlns:a16="http://schemas.microsoft.com/office/drawing/2014/main" id="{8A87E77D-A70E-48D3-9E0F-AB18A6BF3A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440" y="1914037"/>
            <a:ext cx="9269119" cy="4010585"/>
          </a:xfrm>
        </p:spPr>
      </p:pic>
      <p:pic>
        <p:nvPicPr>
          <p:cNvPr id="6" name="Picture 5" descr="A picture containing drawing&#10;&#10;Description automatically generated">
            <a:extLst>
              <a:ext uri="{FF2B5EF4-FFF2-40B4-BE49-F238E27FC236}">
                <a16:creationId xmlns:a16="http://schemas.microsoft.com/office/drawing/2014/main" id="{89FB36AA-7408-41E1-91F7-728601158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18265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C1A3-EC65-45BA-8A1B-6AE28ED23F15}"/>
              </a:ext>
            </a:extLst>
          </p:cNvPr>
          <p:cNvSpPr>
            <a:spLocks noGrp="1"/>
          </p:cNvSpPr>
          <p:nvPr>
            <p:ph type="title"/>
          </p:nvPr>
        </p:nvSpPr>
        <p:spPr/>
        <p:txBody>
          <a:bodyPr/>
          <a:lstStyle/>
          <a:p>
            <a:r>
              <a:rPr lang="en-GB" dirty="0"/>
              <a:t>Lots of our parents don’t speak English</a:t>
            </a:r>
          </a:p>
        </p:txBody>
      </p:sp>
      <p:sp>
        <p:nvSpPr>
          <p:cNvPr id="5" name="TextBox 4">
            <a:extLst>
              <a:ext uri="{FF2B5EF4-FFF2-40B4-BE49-F238E27FC236}">
                <a16:creationId xmlns:a16="http://schemas.microsoft.com/office/drawing/2014/main" id="{B3FCC9BF-647D-4CF6-A00B-36EF83CDC2C7}"/>
              </a:ext>
            </a:extLst>
          </p:cNvPr>
          <p:cNvSpPr txBox="1"/>
          <p:nvPr/>
        </p:nvSpPr>
        <p:spPr>
          <a:xfrm>
            <a:off x="838200" y="1506022"/>
            <a:ext cx="6096000" cy="369332"/>
          </a:xfrm>
          <a:prstGeom prst="rect">
            <a:avLst/>
          </a:prstGeom>
          <a:noFill/>
        </p:spPr>
        <p:txBody>
          <a:bodyPr wrap="square">
            <a:spAutoFit/>
          </a:bodyPr>
          <a:lstStyle/>
          <a:p>
            <a:r>
              <a:rPr lang="en-GB" dirty="0">
                <a:hlinkClick r:id="rId2"/>
              </a:rPr>
              <a:t>https://www.booktrust.org.uk/</a:t>
            </a:r>
            <a:endParaRPr lang="en-GB" dirty="0"/>
          </a:p>
        </p:txBody>
      </p:sp>
      <p:pic>
        <p:nvPicPr>
          <p:cNvPr id="7" name="Picture 6">
            <a:extLst>
              <a:ext uri="{FF2B5EF4-FFF2-40B4-BE49-F238E27FC236}">
                <a16:creationId xmlns:a16="http://schemas.microsoft.com/office/drawing/2014/main" id="{66413DD1-4F9E-416C-9373-6EAB8F0E3B5A}"/>
              </a:ext>
            </a:extLst>
          </p:cNvPr>
          <p:cNvPicPr>
            <a:picLocks noChangeAspect="1"/>
          </p:cNvPicPr>
          <p:nvPr/>
        </p:nvPicPr>
        <p:blipFill>
          <a:blip r:embed="rId3"/>
          <a:stretch>
            <a:fillRect/>
          </a:stretch>
        </p:blipFill>
        <p:spPr>
          <a:xfrm>
            <a:off x="180975" y="2123781"/>
            <a:ext cx="11830050" cy="5086350"/>
          </a:xfrm>
          <a:prstGeom prst="rect">
            <a:avLst/>
          </a:prstGeom>
        </p:spPr>
      </p:pic>
    </p:spTree>
    <p:extLst>
      <p:ext uri="{BB962C8B-B14F-4D97-AF65-F5344CB8AC3E}">
        <p14:creationId xmlns:p14="http://schemas.microsoft.com/office/powerpoint/2010/main" val="30865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49FD-277D-44C2-97A2-F0029D50224C}"/>
              </a:ext>
            </a:extLst>
          </p:cNvPr>
          <p:cNvSpPr>
            <a:spLocks noGrp="1"/>
          </p:cNvSpPr>
          <p:nvPr>
            <p:ph type="title"/>
          </p:nvPr>
        </p:nvSpPr>
        <p:spPr/>
        <p:txBody>
          <a:bodyPr/>
          <a:lstStyle/>
          <a:p>
            <a:r>
              <a:rPr lang="en-GB" dirty="0"/>
              <a:t>Get the authors themselves to do it:</a:t>
            </a:r>
          </a:p>
        </p:txBody>
      </p:sp>
      <p:pic>
        <p:nvPicPr>
          <p:cNvPr id="5" name="Content Placeholder 4">
            <a:extLst>
              <a:ext uri="{FF2B5EF4-FFF2-40B4-BE49-F238E27FC236}">
                <a16:creationId xmlns:a16="http://schemas.microsoft.com/office/drawing/2014/main" id="{0CE359EB-C367-400D-8F93-298A8F7F616D}"/>
              </a:ext>
            </a:extLst>
          </p:cNvPr>
          <p:cNvPicPr>
            <a:picLocks noGrp="1" noChangeAspect="1"/>
          </p:cNvPicPr>
          <p:nvPr>
            <p:ph idx="1"/>
          </p:nvPr>
        </p:nvPicPr>
        <p:blipFill>
          <a:blip r:embed="rId2"/>
          <a:stretch>
            <a:fillRect/>
          </a:stretch>
        </p:blipFill>
        <p:spPr>
          <a:xfrm>
            <a:off x="2527539" y="1825625"/>
            <a:ext cx="7136922" cy="4351338"/>
          </a:xfrm>
        </p:spPr>
      </p:pic>
      <p:pic>
        <p:nvPicPr>
          <p:cNvPr id="6" name="Picture 5" descr="A picture containing drawing&#10;&#10;Description automatically generated">
            <a:extLst>
              <a:ext uri="{FF2B5EF4-FFF2-40B4-BE49-F238E27FC236}">
                <a16:creationId xmlns:a16="http://schemas.microsoft.com/office/drawing/2014/main" id="{462F5FD3-3621-47EB-9B62-942D5A5F5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
        <p:nvSpPr>
          <p:cNvPr id="8" name="TextBox 7">
            <a:extLst>
              <a:ext uri="{FF2B5EF4-FFF2-40B4-BE49-F238E27FC236}">
                <a16:creationId xmlns:a16="http://schemas.microsoft.com/office/drawing/2014/main" id="{F80C55E9-C2BB-47E1-890E-B3C2DC5F5512}"/>
              </a:ext>
            </a:extLst>
          </p:cNvPr>
          <p:cNvSpPr txBox="1"/>
          <p:nvPr/>
        </p:nvSpPr>
        <p:spPr>
          <a:xfrm>
            <a:off x="838200" y="1321356"/>
            <a:ext cx="6098344" cy="369332"/>
          </a:xfrm>
          <a:prstGeom prst="rect">
            <a:avLst/>
          </a:prstGeom>
          <a:noFill/>
        </p:spPr>
        <p:txBody>
          <a:bodyPr wrap="square">
            <a:spAutoFit/>
          </a:bodyPr>
          <a:lstStyle/>
          <a:p>
            <a:r>
              <a:rPr lang="en-GB" dirty="0">
                <a:hlinkClick r:id="rId4"/>
              </a:rPr>
              <a:t>https://authorfy.com/</a:t>
            </a:r>
            <a:endParaRPr lang="en-GB" dirty="0"/>
          </a:p>
        </p:txBody>
      </p:sp>
    </p:spTree>
    <p:extLst>
      <p:ext uri="{BB962C8B-B14F-4D97-AF65-F5344CB8AC3E}">
        <p14:creationId xmlns:p14="http://schemas.microsoft.com/office/powerpoint/2010/main" val="2559451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9359-9A14-4335-90F1-8D13BE651E68}"/>
              </a:ext>
            </a:extLst>
          </p:cNvPr>
          <p:cNvSpPr>
            <a:spLocks noGrp="1"/>
          </p:cNvSpPr>
          <p:nvPr>
            <p:ph type="title"/>
          </p:nvPr>
        </p:nvSpPr>
        <p:spPr/>
        <p:txBody>
          <a:bodyPr/>
          <a:lstStyle/>
          <a:p>
            <a:r>
              <a:rPr lang="en-GB" dirty="0"/>
              <a:t>Audiobooks are becoming more popular</a:t>
            </a:r>
          </a:p>
        </p:txBody>
      </p:sp>
      <p:sp>
        <p:nvSpPr>
          <p:cNvPr id="3" name="Content Placeholder 2">
            <a:extLst>
              <a:ext uri="{FF2B5EF4-FFF2-40B4-BE49-F238E27FC236}">
                <a16:creationId xmlns:a16="http://schemas.microsoft.com/office/drawing/2014/main" id="{01D8D770-2997-4EF0-AD9F-35A45A7F926A}"/>
              </a:ext>
            </a:extLst>
          </p:cNvPr>
          <p:cNvSpPr>
            <a:spLocks noGrp="1"/>
          </p:cNvSpPr>
          <p:nvPr>
            <p:ph idx="1"/>
          </p:nvPr>
        </p:nvSpPr>
        <p:spPr/>
        <p:txBody>
          <a:bodyPr>
            <a:normAutofit lnSpcReduction="10000"/>
          </a:bodyPr>
          <a:lstStyle/>
          <a:p>
            <a:pPr>
              <a:spcBef>
                <a:spcPts val="1125"/>
              </a:spcBef>
              <a:spcAft>
                <a:spcPts val="1125"/>
              </a:spcAft>
            </a:pPr>
            <a:r>
              <a:rPr lang="en-GB" sz="2400" dirty="0">
                <a:effectLst/>
                <a:latin typeface="Helvetica" panose="020B0604020202020204" pitchFamily="34" charset="0"/>
                <a:ea typeface="Times New Roman" panose="02020603050405020304" pitchFamily="18" charset="0"/>
              </a:rPr>
              <a:t>Nearly a quarter (23.4%) of children and young people have listened to audiobooks more during lockdown than they did before, saying that they have more time to do so and that they are able to access audiobooks more easily than other book formats.</a:t>
            </a:r>
            <a:endParaRPr lang="en-GB" sz="2400" dirty="0">
              <a:effectLst/>
              <a:latin typeface="Times New Roman" panose="02020603050405020304" pitchFamily="18" charset="0"/>
              <a:ea typeface="Times New Roman" panose="02020603050405020304" pitchFamily="18" charset="0"/>
            </a:endParaRPr>
          </a:p>
          <a:p>
            <a:pPr>
              <a:spcBef>
                <a:spcPts val="1125"/>
              </a:spcBef>
              <a:spcAft>
                <a:spcPts val="1125"/>
              </a:spcAft>
            </a:pPr>
            <a:r>
              <a:rPr lang="en-GB" sz="2400" dirty="0">
                <a:effectLst/>
                <a:latin typeface="Helvetica" panose="020B0604020202020204" pitchFamily="34" charset="0"/>
                <a:ea typeface="Times New Roman" panose="02020603050405020304" pitchFamily="18" charset="0"/>
              </a:rPr>
              <a:t>What's more, listening to audiobooks during lockdown has brought benefits to children's mental wellbeing, with a third (31.8%) saying audiobooks have helped them to feel better.</a:t>
            </a:r>
            <a:endParaRPr lang="en-GB" sz="2400" dirty="0">
              <a:effectLst/>
              <a:latin typeface="Times New Roman" panose="02020603050405020304" pitchFamily="18" charset="0"/>
              <a:ea typeface="Times New Roman" panose="02020603050405020304" pitchFamily="18" charset="0"/>
            </a:endParaRPr>
          </a:p>
          <a:p>
            <a:pPr>
              <a:spcBef>
                <a:spcPts val="1125"/>
              </a:spcBef>
              <a:spcAft>
                <a:spcPts val="1125"/>
              </a:spcAft>
            </a:pPr>
            <a:r>
              <a:rPr lang="en-GB" sz="2400" dirty="0">
                <a:effectLst/>
                <a:latin typeface="Helvetica" panose="020B0604020202020204" pitchFamily="34" charset="0"/>
                <a:ea typeface="Times New Roman" panose="02020603050405020304" pitchFamily="18" charset="0"/>
              </a:rPr>
              <a:t>Audiobooks were also found to provide many children with a route into reading and writing: half (52.9%) of children and young people said that listening to audiobooks got them more interested in reading, while 2 in 5 (42.6%) said that listening to audiobooks made them more interested in writing.</a:t>
            </a:r>
            <a:endParaRPr lang="en-GB" sz="2400" dirty="0">
              <a:effectLst/>
              <a:latin typeface="Times New Roman" panose="02020603050405020304" pitchFamily="18" charset="0"/>
              <a:ea typeface="Times New Roman" panose="02020603050405020304" pitchFamily="18" charset="0"/>
            </a:endParaRPr>
          </a:p>
          <a:p>
            <a:pPr marL="0" indent="0">
              <a:buNone/>
            </a:pPr>
            <a:endParaRPr lang="en-GB" dirty="0"/>
          </a:p>
        </p:txBody>
      </p:sp>
      <p:pic>
        <p:nvPicPr>
          <p:cNvPr id="4" name="Picture 3" descr="A picture containing drawing&#10;&#10;Description automatically generated">
            <a:extLst>
              <a:ext uri="{FF2B5EF4-FFF2-40B4-BE49-F238E27FC236}">
                <a16:creationId xmlns:a16="http://schemas.microsoft.com/office/drawing/2014/main" id="{98EA5537-FE3D-462B-AC24-6A55D63BC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83011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E4CB-1695-4AAA-88F1-A28689380B96}"/>
              </a:ext>
            </a:extLst>
          </p:cNvPr>
          <p:cNvSpPr>
            <a:spLocks noGrp="1"/>
          </p:cNvSpPr>
          <p:nvPr>
            <p:ph type="title"/>
          </p:nvPr>
        </p:nvSpPr>
        <p:spPr>
          <a:xfrm>
            <a:off x="655320" y="365125"/>
            <a:ext cx="5120114" cy="1692794"/>
          </a:xfrm>
        </p:spPr>
        <p:txBody>
          <a:bodyPr>
            <a:normAutofit/>
          </a:bodyPr>
          <a:lstStyle/>
          <a:p>
            <a:r>
              <a:rPr lang="en-GB" sz="3700"/>
              <a:t>Remember: Reading age lags significantly behind Listening age</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56D61C-3F27-45A2-B605-5D6AD9B17F31}"/>
              </a:ext>
            </a:extLst>
          </p:cNvPr>
          <p:cNvSpPr>
            <a:spLocks noGrp="1"/>
          </p:cNvSpPr>
          <p:nvPr>
            <p:ph idx="1"/>
          </p:nvPr>
        </p:nvSpPr>
        <p:spPr>
          <a:xfrm>
            <a:off x="655321" y="2575034"/>
            <a:ext cx="5120113" cy="4121188"/>
          </a:xfrm>
        </p:spPr>
        <p:txBody>
          <a:bodyPr>
            <a:normAutofit/>
          </a:bodyPr>
          <a:lstStyle/>
          <a:p>
            <a:r>
              <a:rPr lang="en-GB" sz="2400" dirty="0"/>
              <a:t>Generally, students can listen and comprehend up to two years in advance of the reading age.</a:t>
            </a:r>
          </a:p>
          <a:p>
            <a:r>
              <a:rPr lang="en-GB" sz="2400" dirty="0"/>
              <a:t>The reading and listening ages only even out at around PYP5, and some take longer.</a:t>
            </a:r>
          </a:p>
          <a:p>
            <a:r>
              <a:rPr lang="en-GB" sz="2400" dirty="0"/>
              <a:t>Therefore, when you read to your students, you should challenge them with a more difficult text. This will keep them interested and encourage their desire to read.</a:t>
            </a:r>
          </a:p>
        </p:txBody>
      </p:sp>
      <p:pic>
        <p:nvPicPr>
          <p:cNvPr id="6" name="Picture 5" descr="A group of people looking at a computer&#10;&#10;Description automatically generated">
            <a:extLst>
              <a:ext uri="{FF2B5EF4-FFF2-40B4-BE49-F238E27FC236}">
                <a16:creationId xmlns:a16="http://schemas.microsoft.com/office/drawing/2014/main" id="{8A63CDDD-B0DC-4208-BAF0-E3CD797F6130}"/>
              </a:ext>
            </a:extLst>
          </p:cNvPr>
          <p:cNvPicPr>
            <a:picLocks noChangeAspect="1"/>
          </p:cNvPicPr>
          <p:nvPr/>
        </p:nvPicPr>
        <p:blipFill rotWithShape="1">
          <a:blip r:embed="rId2">
            <a:extLst>
              <a:ext uri="{28A0092B-C50C-407E-A947-70E740481C1C}">
                <a14:useLocalDpi xmlns:a14="http://schemas.microsoft.com/office/drawing/2010/main" val="0"/>
              </a:ext>
            </a:extLst>
          </a:blip>
          <a:srcRect r="21294"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4" name="Picture 3" descr="A picture containing drawing&#10;&#10;Description automatically generated">
            <a:extLst>
              <a:ext uri="{FF2B5EF4-FFF2-40B4-BE49-F238E27FC236}">
                <a16:creationId xmlns:a16="http://schemas.microsoft.com/office/drawing/2014/main" id="{817E3D01-2927-4CCD-A2D3-5E7B35417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64785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E3C41B-2F30-495C-8BA9-C1B3FD70511B}"/>
              </a:ext>
            </a:extLst>
          </p:cNvPr>
          <p:cNvSpPr>
            <a:spLocks noGrp="1"/>
          </p:cNvSpPr>
          <p:nvPr>
            <p:ph type="title"/>
          </p:nvPr>
        </p:nvSpPr>
        <p:spPr/>
        <p:txBody>
          <a:bodyPr>
            <a:normAutofit/>
          </a:bodyPr>
          <a:lstStyle/>
          <a:p>
            <a:r>
              <a:rPr lang="en-GB" sz="4800" dirty="0"/>
              <a:t>2. Teachers must prioritise reading in terms of time and space</a:t>
            </a:r>
          </a:p>
        </p:txBody>
      </p:sp>
      <p:sp>
        <p:nvSpPr>
          <p:cNvPr id="5" name="Text Placeholder 4">
            <a:extLst>
              <a:ext uri="{FF2B5EF4-FFF2-40B4-BE49-F238E27FC236}">
                <a16:creationId xmlns:a16="http://schemas.microsoft.com/office/drawing/2014/main" id="{75315079-3F5B-4CEC-A5F2-33EB332C4C6D}"/>
              </a:ext>
            </a:extLst>
          </p:cNvPr>
          <p:cNvSpPr>
            <a:spLocks noGrp="1"/>
          </p:cNvSpPr>
          <p:nvPr>
            <p:ph type="body" idx="1"/>
          </p:nvPr>
        </p:nvSpPr>
        <p:spPr/>
        <p:txBody>
          <a:bodyPr/>
          <a:lstStyle/>
          <a:p>
            <a:endParaRPr lang="en-GB"/>
          </a:p>
        </p:txBody>
      </p:sp>
      <p:pic>
        <p:nvPicPr>
          <p:cNvPr id="6" name="Picture 5" descr="A picture containing drawing&#10;&#10;Description automatically generated">
            <a:extLst>
              <a:ext uri="{FF2B5EF4-FFF2-40B4-BE49-F238E27FC236}">
                <a16:creationId xmlns:a16="http://schemas.microsoft.com/office/drawing/2014/main" id="{D71EB346-1ED7-4283-914A-DB9E5F282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67811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9FA7-9F3B-4087-B09D-149F782EB1CD}"/>
              </a:ext>
            </a:extLst>
          </p:cNvPr>
          <p:cNvSpPr>
            <a:spLocks noGrp="1"/>
          </p:cNvSpPr>
          <p:nvPr>
            <p:ph type="title"/>
          </p:nvPr>
        </p:nvSpPr>
        <p:spPr/>
        <p:txBody>
          <a:bodyPr/>
          <a:lstStyle/>
          <a:p>
            <a:endParaRPr lang="en-GB" dirty="0"/>
          </a:p>
        </p:txBody>
      </p:sp>
      <p:pic>
        <p:nvPicPr>
          <p:cNvPr id="5" name="Content Placeholder 4" descr="A picture containing book, indoor, shelf, sitting&#10;&#10;Description automatically generated">
            <a:extLst>
              <a:ext uri="{FF2B5EF4-FFF2-40B4-BE49-F238E27FC236}">
                <a16:creationId xmlns:a16="http://schemas.microsoft.com/office/drawing/2014/main" id="{868B6F87-C514-4A9C-86A5-1B75A14F39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11" y="365125"/>
            <a:ext cx="7906590" cy="4351338"/>
          </a:xfrm>
        </p:spPr>
      </p:pic>
      <p:pic>
        <p:nvPicPr>
          <p:cNvPr id="7" name="Picture 6" descr="A picture containing book, table, sitting, computer&#10;&#10;Description automatically generated">
            <a:extLst>
              <a:ext uri="{FF2B5EF4-FFF2-40B4-BE49-F238E27FC236}">
                <a16:creationId xmlns:a16="http://schemas.microsoft.com/office/drawing/2014/main" id="{96AC3130-BD30-475C-8B33-FD3DF64BB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886" y="1778659"/>
            <a:ext cx="8267114" cy="397977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B57BD64-CD7D-45E5-9210-706C63D4C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181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1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6D177-234A-4AFA-ADB3-F31802356E61}"/>
              </a:ext>
            </a:extLst>
          </p:cNvPr>
          <p:cNvSpPr>
            <a:spLocks noGrp="1"/>
          </p:cNvSpPr>
          <p:nvPr>
            <p:ph type="title"/>
          </p:nvPr>
        </p:nvSpPr>
        <p:spPr/>
        <p:txBody>
          <a:bodyPr>
            <a:normAutofit fontScale="90000"/>
          </a:bodyPr>
          <a:lstStyle/>
          <a:p>
            <a:r>
              <a:rPr lang="en-GB" dirty="0"/>
              <a:t>In order to become fluent, students need to read about 600-1000 words a week at the start of PYP</a:t>
            </a:r>
          </a:p>
        </p:txBody>
      </p:sp>
      <p:sp>
        <p:nvSpPr>
          <p:cNvPr id="5" name="Content Placeholder 4">
            <a:extLst>
              <a:ext uri="{FF2B5EF4-FFF2-40B4-BE49-F238E27FC236}">
                <a16:creationId xmlns:a16="http://schemas.microsoft.com/office/drawing/2014/main" id="{39D5F72B-DC03-4585-B68C-C20A6400592E}"/>
              </a:ext>
            </a:extLst>
          </p:cNvPr>
          <p:cNvSpPr>
            <a:spLocks noGrp="1"/>
          </p:cNvSpPr>
          <p:nvPr>
            <p:ph idx="1"/>
          </p:nvPr>
        </p:nvSpPr>
        <p:spPr/>
        <p:txBody>
          <a:bodyPr/>
          <a:lstStyle/>
          <a:p>
            <a:r>
              <a:rPr lang="en-GB" dirty="0"/>
              <a:t>As well as reading to the children, give them time to read themselves.</a:t>
            </a:r>
          </a:p>
          <a:p>
            <a:r>
              <a:rPr lang="en-GB" dirty="0"/>
              <a:t>Vary what they read. Divide the tables up into different types of books and let the children choose which they want (give the first picks as rewards for good behaviour, perhaps!):</a:t>
            </a:r>
          </a:p>
          <a:p>
            <a:pPr lvl="1"/>
            <a:r>
              <a:rPr lang="en-GB" dirty="0"/>
              <a:t>Factual reading</a:t>
            </a:r>
          </a:p>
          <a:p>
            <a:pPr lvl="1"/>
            <a:r>
              <a:rPr lang="en-GB" dirty="0"/>
              <a:t>Comic reading</a:t>
            </a:r>
          </a:p>
          <a:p>
            <a:pPr lvl="1"/>
            <a:r>
              <a:rPr lang="en-GB" dirty="0"/>
              <a:t>Newspapers</a:t>
            </a:r>
          </a:p>
          <a:p>
            <a:pPr lvl="1"/>
            <a:r>
              <a:rPr lang="en-GB" dirty="0"/>
              <a:t>Recipes</a:t>
            </a:r>
          </a:p>
          <a:p>
            <a:pPr lvl="1"/>
            <a:r>
              <a:rPr lang="en-GB" dirty="0"/>
              <a:t>Stories</a:t>
            </a:r>
          </a:p>
        </p:txBody>
      </p:sp>
      <p:pic>
        <p:nvPicPr>
          <p:cNvPr id="7" name="Picture 6" descr="A picture containing person, indoor, child, young&#10;&#10;Description automatically generated">
            <a:extLst>
              <a:ext uri="{FF2B5EF4-FFF2-40B4-BE49-F238E27FC236}">
                <a16:creationId xmlns:a16="http://schemas.microsoft.com/office/drawing/2014/main" id="{88677FAD-AA6D-4F4E-9E9A-6BEDDE7BE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189" y="3777500"/>
            <a:ext cx="4338711" cy="288721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9EDDA6B-4F92-42F3-8BD6-51B26341A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89688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6412-2756-4D4E-965B-FB4C93EC347D}"/>
              </a:ext>
            </a:extLst>
          </p:cNvPr>
          <p:cNvSpPr>
            <a:spLocks noGrp="1"/>
          </p:cNvSpPr>
          <p:nvPr>
            <p:ph type="title"/>
          </p:nvPr>
        </p:nvSpPr>
        <p:spPr/>
        <p:txBody>
          <a:bodyPr/>
          <a:lstStyle/>
          <a:p>
            <a:r>
              <a:rPr lang="en-GB" dirty="0"/>
              <a:t>Make sure your reading corner is attractive</a:t>
            </a:r>
          </a:p>
        </p:txBody>
      </p:sp>
      <p:sp>
        <p:nvSpPr>
          <p:cNvPr id="3" name="Content Placeholder 2">
            <a:extLst>
              <a:ext uri="{FF2B5EF4-FFF2-40B4-BE49-F238E27FC236}">
                <a16:creationId xmlns:a16="http://schemas.microsoft.com/office/drawing/2014/main" id="{8FC6A20F-7C49-44F5-82A4-D9C0EDE7D718}"/>
              </a:ext>
            </a:extLst>
          </p:cNvPr>
          <p:cNvSpPr>
            <a:spLocks noGrp="1"/>
          </p:cNvSpPr>
          <p:nvPr>
            <p:ph idx="1"/>
          </p:nvPr>
        </p:nvSpPr>
        <p:spPr>
          <a:xfrm>
            <a:off x="838200" y="1431729"/>
            <a:ext cx="10515600" cy="4351338"/>
          </a:xfrm>
        </p:spPr>
        <p:txBody>
          <a:bodyPr/>
          <a:lstStyle/>
          <a:p>
            <a:r>
              <a:rPr lang="en-GB" dirty="0"/>
              <a:t>Don’t make reading a task or ‘work’, make it a pleasure or reward!</a:t>
            </a:r>
          </a:p>
        </p:txBody>
      </p:sp>
      <p:pic>
        <p:nvPicPr>
          <p:cNvPr id="5" name="Picture 4" descr="A large room&#10;&#10;Description automatically generated">
            <a:extLst>
              <a:ext uri="{FF2B5EF4-FFF2-40B4-BE49-F238E27FC236}">
                <a16:creationId xmlns:a16="http://schemas.microsoft.com/office/drawing/2014/main" id="{81F9E76F-5D45-44F3-A47D-DE214F229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5237"/>
            <a:ext cx="3765306" cy="5020408"/>
          </a:xfrm>
          <a:prstGeom prst="rect">
            <a:avLst/>
          </a:prstGeom>
        </p:spPr>
      </p:pic>
      <p:pic>
        <p:nvPicPr>
          <p:cNvPr id="7" name="Picture 6" descr="A picture containing indoor, computer, table, sitting&#10;&#10;Description automatically generated">
            <a:extLst>
              <a:ext uri="{FF2B5EF4-FFF2-40B4-BE49-F238E27FC236}">
                <a16:creationId xmlns:a16="http://schemas.microsoft.com/office/drawing/2014/main" id="{25ED5E2C-197A-41A4-B3A6-0B5DAEFAB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047" y="2335237"/>
            <a:ext cx="4572000" cy="3429000"/>
          </a:xfrm>
          <a:prstGeom prst="rect">
            <a:avLst/>
          </a:prstGeom>
        </p:spPr>
      </p:pic>
      <p:pic>
        <p:nvPicPr>
          <p:cNvPr id="9" name="Picture 8">
            <a:extLst>
              <a:ext uri="{FF2B5EF4-FFF2-40B4-BE49-F238E27FC236}">
                <a16:creationId xmlns:a16="http://schemas.microsoft.com/office/drawing/2014/main" id="{5EB8EAD8-1B43-4939-BE5E-D5E421162BF5}"/>
              </a:ext>
            </a:extLst>
          </p:cNvPr>
          <p:cNvPicPr>
            <a:picLocks noChangeAspect="1"/>
          </p:cNvPicPr>
          <p:nvPr/>
        </p:nvPicPr>
        <p:blipFill>
          <a:blip r:embed="rId4"/>
          <a:stretch>
            <a:fillRect/>
          </a:stretch>
        </p:blipFill>
        <p:spPr>
          <a:xfrm>
            <a:off x="8600788" y="2335237"/>
            <a:ext cx="3751796" cy="309253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E8863D2C-0087-4277-8701-5A08FE65A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3589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CE67-EBF4-4412-8114-9349621F07B0}"/>
              </a:ext>
            </a:extLst>
          </p:cNvPr>
          <p:cNvSpPr>
            <a:spLocks noGrp="1"/>
          </p:cNvSpPr>
          <p:nvPr>
            <p:ph type="title"/>
          </p:nvPr>
        </p:nvSpPr>
        <p:spPr/>
        <p:txBody>
          <a:bodyPr/>
          <a:lstStyle/>
          <a:p>
            <a:r>
              <a:rPr lang="en-GB" dirty="0"/>
              <a:t>It’s not just books they should be reading</a:t>
            </a:r>
          </a:p>
        </p:txBody>
      </p:sp>
      <p:sp>
        <p:nvSpPr>
          <p:cNvPr id="3" name="Content Placeholder 2">
            <a:extLst>
              <a:ext uri="{FF2B5EF4-FFF2-40B4-BE49-F238E27FC236}">
                <a16:creationId xmlns:a16="http://schemas.microsoft.com/office/drawing/2014/main" id="{E496E8F9-737B-4231-874E-4B88419932A3}"/>
              </a:ext>
            </a:extLst>
          </p:cNvPr>
          <p:cNvSpPr>
            <a:spLocks noGrp="1"/>
          </p:cNvSpPr>
          <p:nvPr>
            <p:ph idx="1"/>
          </p:nvPr>
        </p:nvSpPr>
        <p:spPr/>
        <p:txBody>
          <a:bodyPr/>
          <a:lstStyle/>
          <a:p>
            <a:r>
              <a:rPr lang="en-GB" dirty="0"/>
              <a:t>Make sure to label everything in the class!</a:t>
            </a:r>
          </a:p>
          <a:p>
            <a:r>
              <a:rPr lang="en-GB" dirty="0"/>
              <a:t>Display children’s work on the walls</a:t>
            </a:r>
          </a:p>
          <a:p>
            <a:r>
              <a:rPr lang="en-GB" dirty="0"/>
              <a:t>As well as a reading corner, consider a writing corner where students can respond to what they have read</a:t>
            </a:r>
          </a:p>
          <a:p>
            <a:r>
              <a:rPr lang="en-GB" dirty="0"/>
              <a:t>Encourage children to read out what they have written</a:t>
            </a:r>
          </a:p>
          <a:p>
            <a:r>
              <a:rPr lang="en-GB" dirty="0"/>
              <a:t>Have a letter box and class newspaper to read each other’s work</a:t>
            </a:r>
          </a:p>
          <a:p>
            <a:r>
              <a:rPr lang="en-GB" dirty="0"/>
              <a:t>Consider writing a class storybook together</a:t>
            </a:r>
          </a:p>
        </p:txBody>
      </p:sp>
      <p:pic>
        <p:nvPicPr>
          <p:cNvPr id="4" name="Picture 3" descr="A picture containing drawing&#10;&#10;Description automatically generated">
            <a:extLst>
              <a:ext uri="{FF2B5EF4-FFF2-40B4-BE49-F238E27FC236}">
                <a16:creationId xmlns:a16="http://schemas.microsoft.com/office/drawing/2014/main" id="{C4DFD68B-0978-4C7B-8C1B-F06D881E4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7020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72E325-5FC0-4CA0-868E-31134543C66B}"/>
              </a:ext>
            </a:extLst>
          </p:cNvPr>
          <p:cNvSpPr>
            <a:spLocks noGrp="1"/>
          </p:cNvSpPr>
          <p:nvPr>
            <p:ph type="title"/>
          </p:nvPr>
        </p:nvSpPr>
        <p:spPr/>
        <p:txBody>
          <a:bodyPr>
            <a:normAutofit/>
          </a:bodyPr>
          <a:lstStyle/>
          <a:p>
            <a:r>
              <a:rPr lang="en-GB" sz="5400" dirty="0"/>
              <a:t>3. Parents should lead by example </a:t>
            </a:r>
          </a:p>
        </p:txBody>
      </p:sp>
      <p:sp>
        <p:nvSpPr>
          <p:cNvPr id="5" name="Text Placeholder 4">
            <a:extLst>
              <a:ext uri="{FF2B5EF4-FFF2-40B4-BE49-F238E27FC236}">
                <a16:creationId xmlns:a16="http://schemas.microsoft.com/office/drawing/2014/main" id="{489CAC0C-48AB-4A73-81ED-D7C0FE078ED8}"/>
              </a:ext>
            </a:extLst>
          </p:cNvPr>
          <p:cNvSpPr>
            <a:spLocks noGrp="1"/>
          </p:cNvSpPr>
          <p:nvPr>
            <p:ph type="body" idx="1"/>
          </p:nvPr>
        </p:nvSpPr>
        <p:spPr/>
        <p:txBody>
          <a:bodyPr/>
          <a:lstStyle/>
          <a:p>
            <a:endParaRPr lang="en-GB"/>
          </a:p>
        </p:txBody>
      </p:sp>
      <p:pic>
        <p:nvPicPr>
          <p:cNvPr id="6" name="Picture 5" descr="A picture containing drawing&#10;&#10;Description automatically generated">
            <a:extLst>
              <a:ext uri="{FF2B5EF4-FFF2-40B4-BE49-F238E27FC236}">
                <a16:creationId xmlns:a16="http://schemas.microsoft.com/office/drawing/2014/main" id="{A57CCF38-6ECA-4B98-A34A-FE578F669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144827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A86A30-4A14-468F-B8F8-C9D5D98C8CA6}"/>
              </a:ext>
            </a:extLst>
          </p:cNvPr>
          <p:cNvSpPr>
            <a:spLocks noGrp="1"/>
          </p:cNvSpPr>
          <p:nvPr>
            <p:ph type="title"/>
          </p:nvPr>
        </p:nvSpPr>
        <p:spPr>
          <a:xfrm>
            <a:off x="838199" y="688682"/>
            <a:ext cx="8211275" cy="1325563"/>
          </a:xfrm>
        </p:spPr>
        <p:txBody>
          <a:bodyPr>
            <a:normAutofit fontScale="90000"/>
          </a:bodyPr>
          <a:lstStyle/>
          <a:p>
            <a:r>
              <a:rPr lang="en-GB" dirty="0"/>
              <a:t>Watching your parents read is the most powerful argument for picking up a book</a:t>
            </a:r>
          </a:p>
        </p:txBody>
      </p:sp>
      <p:sp>
        <p:nvSpPr>
          <p:cNvPr id="5" name="Content Placeholder 4">
            <a:extLst>
              <a:ext uri="{FF2B5EF4-FFF2-40B4-BE49-F238E27FC236}">
                <a16:creationId xmlns:a16="http://schemas.microsoft.com/office/drawing/2014/main" id="{4AD613DA-237B-466A-A428-C88EC0B22A29}"/>
              </a:ext>
            </a:extLst>
          </p:cNvPr>
          <p:cNvSpPr>
            <a:spLocks noGrp="1"/>
          </p:cNvSpPr>
          <p:nvPr>
            <p:ph idx="1"/>
          </p:nvPr>
        </p:nvSpPr>
        <p:spPr>
          <a:xfrm>
            <a:off x="838199" y="2613416"/>
            <a:ext cx="8211275" cy="4351338"/>
          </a:xfrm>
        </p:spPr>
        <p:txBody>
          <a:bodyPr/>
          <a:lstStyle/>
          <a:p>
            <a:r>
              <a:rPr lang="en-GB" sz="2400" dirty="0"/>
              <a:t>But! There is not as much of a reading culture in Iraq, you say…</a:t>
            </a:r>
          </a:p>
          <a:p>
            <a:r>
              <a:rPr lang="en-GB" sz="2400" dirty="0"/>
              <a:t>Here are a few handy resources that explain the value of reading with your children:</a:t>
            </a:r>
          </a:p>
          <a:p>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https://cdn.literacytrust.org.uk/media/documents/At_home_booklet_for_parents_final_Kurdish_spreads.pdf</a:t>
            </a:r>
            <a:endParaRPr lang="en-GB"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https://literacytrust.org.uk/resources/english-and-arabic-bilingual-quick-tips/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DA38186-AE76-4D75-A0FF-ED8304EB2001}"/>
              </a:ext>
            </a:extLst>
          </p:cNvPr>
          <p:cNvPicPr>
            <a:picLocks noChangeAspect="1"/>
          </p:cNvPicPr>
          <p:nvPr/>
        </p:nvPicPr>
        <p:blipFill>
          <a:blip r:embed="rId4"/>
          <a:stretch>
            <a:fillRect/>
          </a:stretch>
        </p:blipFill>
        <p:spPr>
          <a:xfrm>
            <a:off x="9499636" y="360911"/>
            <a:ext cx="2723425" cy="280431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C1C49BB-4AE3-4A51-B374-2679598399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428820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CBB1-16ED-482D-9837-F02E03B3FADC}"/>
              </a:ext>
            </a:extLst>
          </p:cNvPr>
          <p:cNvSpPr>
            <a:spLocks noGrp="1"/>
          </p:cNvSpPr>
          <p:nvPr>
            <p:ph type="title"/>
          </p:nvPr>
        </p:nvSpPr>
        <p:spPr>
          <a:xfrm>
            <a:off x="289560" y="364490"/>
            <a:ext cx="5257800" cy="1325563"/>
          </a:xfrm>
        </p:spPr>
        <p:txBody>
          <a:bodyPr>
            <a:normAutofit/>
          </a:bodyPr>
          <a:lstStyle/>
          <a:p>
            <a:r>
              <a:rPr lang="en-GB" dirty="0"/>
              <a:t>Set clear expectations</a:t>
            </a:r>
          </a:p>
        </p:txBody>
      </p:sp>
      <p:sp>
        <p:nvSpPr>
          <p:cNvPr id="3" name="Content Placeholder 2">
            <a:extLst>
              <a:ext uri="{FF2B5EF4-FFF2-40B4-BE49-F238E27FC236}">
                <a16:creationId xmlns:a16="http://schemas.microsoft.com/office/drawing/2014/main" id="{C33A76AD-84A4-486D-A209-4E2ACB91C7E0}"/>
              </a:ext>
            </a:extLst>
          </p:cNvPr>
          <p:cNvSpPr>
            <a:spLocks noGrp="1"/>
          </p:cNvSpPr>
          <p:nvPr>
            <p:ph idx="1"/>
          </p:nvPr>
        </p:nvSpPr>
        <p:spPr>
          <a:xfrm>
            <a:off x="191086" y="2141537"/>
            <a:ext cx="6800557" cy="4351338"/>
          </a:xfrm>
        </p:spPr>
        <p:txBody>
          <a:bodyPr/>
          <a:lstStyle/>
          <a:p>
            <a:r>
              <a:rPr lang="en-GB" dirty="0"/>
              <a:t>Every family should hear the children read to them every day.</a:t>
            </a:r>
          </a:p>
          <a:p>
            <a:r>
              <a:rPr lang="en-GB" dirty="0"/>
              <a:t>They should have a little reading booklet to tick off that they have done this and any comments.</a:t>
            </a:r>
          </a:p>
          <a:p>
            <a:r>
              <a:rPr lang="en-GB" dirty="0"/>
              <a:t>The teacher should monitor this.</a:t>
            </a:r>
          </a:p>
          <a:p>
            <a:r>
              <a:rPr lang="en-GB" dirty="0"/>
              <a:t>If you have a family where no-one can hear the child read in English, then you, the teacher, must make sure that you hear the child read everyday.</a:t>
            </a:r>
          </a:p>
        </p:txBody>
      </p:sp>
      <p:pic>
        <p:nvPicPr>
          <p:cNvPr id="5" name="Picture 4">
            <a:extLst>
              <a:ext uri="{FF2B5EF4-FFF2-40B4-BE49-F238E27FC236}">
                <a16:creationId xmlns:a16="http://schemas.microsoft.com/office/drawing/2014/main" id="{85D7AE79-F371-4B07-A48A-E26965CAF013}"/>
              </a:ext>
            </a:extLst>
          </p:cNvPr>
          <p:cNvPicPr>
            <a:picLocks noChangeAspect="1"/>
          </p:cNvPicPr>
          <p:nvPr/>
        </p:nvPicPr>
        <p:blipFill>
          <a:blip r:embed="rId2"/>
          <a:stretch>
            <a:fillRect/>
          </a:stretch>
        </p:blipFill>
        <p:spPr>
          <a:xfrm>
            <a:off x="7477622" y="2141537"/>
            <a:ext cx="3960585" cy="287044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4CAF5F4-110E-4B4F-90B1-C4E8A3E07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550846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9116-DA40-4D18-AC1B-79C85CD4E9BF}"/>
              </a:ext>
            </a:extLst>
          </p:cNvPr>
          <p:cNvSpPr>
            <a:spLocks noGrp="1"/>
          </p:cNvSpPr>
          <p:nvPr>
            <p:ph type="title"/>
          </p:nvPr>
        </p:nvSpPr>
        <p:spPr/>
        <p:txBody>
          <a:bodyPr/>
          <a:lstStyle/>
          <a:p>
            <a:r>
              <a:rPr lang="en-GB" dirty="0"/>
              <a:t>Create a reading culture!</a:t>
            </a:r>
          </a:p>
        </p:txBody>
      </p:sp>
      <p:sp>
        <p:nvSpPr>
          <p:cNvPr id="3" name="Content Placeholder 2">
            <a:extLst>
              <a:ext uri="{FF2B5EF4-FFF2-40B4-BE49-F238E27FC236}">
                <a16:creationId xmlns:a16="http://schemas.microsoft.com/office/drawing/2014/main" id="{74423D37-5D6F-4956-AD7F-61A7306EB005}"/>
              </a:ext>
            </a:extLst>
          </p:cNvPr>
          <p:cNvSpPr>
            <a:spLocks noGrp="1"/>
          </p:cNvSpPr>
          <p:nvPr>
            <p:ph idx="1"/>
          </p:nvPr>
        </p:nvSpPr>
        <p:spPr>
          <a:xfrm>
            <a:off x="838200" y="1690688"/>
            <a:ext cx="5984631" cy="4351338"/>
          </a:xfrm>
        </p:spPr>
        <p:txBody>
          <a:bodyPr/>
          <a:lstStyle/>
          <a:p>
            <a:pPr marL="0" indent="0">
              <a:buNone/>
            </a:pPr>
            <a:r>
              <a:rPr lang="en-GB" dirty="0"/>
              <a:t>Lead by example: </a:t>
            </a:r>
          </a:p>
          <a:p>
            <a:pPr>
              <a:buFontTx/>
              <a:buChar char="-"/>
            </a:pPr>
            <a:r>
              <a:rPr lang="en-GB" dirty="0"/>
              <a:t>Start a </a:t>
            </a:r>
            <a:r>
              <a:rPr lang="en-GB" dirty="0" err="1"/>
              <a:t>bookgroup</a:t>
            </a:r>
            <a:r>
              <a:rPr lang="en-GB" dirty="0"/>
              <a:t> at school where all the staff read a novel then come together to discuss it.</a:t>
            </a:r>
          </a:p>
          <a:p>
            <a:pPr>
              <a:buFontTx/>
              <a:buChar char="-"/>
            </a:pPr>
            <a:r>
              <a:rPr lang="en-GB" dirty="0"/>
              <a:t>Do the same with the parents!</a:t>
            </a:r>
          </a:p>
          <a:p>
            <a:pPr>
              <a:buFontTx/>
              <a:buChar char="-"/>
            </a:pPr>
            <a:r>
              <a:rPr lang="en-GB" dirty="0"/>
              <a:t>If you have parents who have good English and are keen to help, have an arrangement where they can come in to the classroom to help hear the children read.</a:t>
            </a:r>
          </a:p>
        </p:txBody>
      </p:sp>
      <p:pic>
        <p:nvPicPr>
          <p:cNvPr id="4" name="Picture 3" descr="A picture containing drawing&#10;&#10;Description automatically generated">
            <a:extLst>
              <a:ext uri="{FF2B5EF4-FFF2-40B4-BE49-F238E27FC236}">
                <a16:creationId xmlns:a16="http://schemas.microsoft.com/office/drawing/2014/main" id="{F3858C40-E813-4D5C-88A7-ACCC42F49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pic>
        <p:nvPicPr>
          <p:cNvPr id="6" name="Picture 5" descr="A group of people sitting at a table using a computer&#10;&#10;Description automatically generated">
            <a:extLst>
              <a:ext uri="{FF2B5EF4-FFF2-40B4-BE49-F238E27FC236}">
                <a16:creationId xmlns:a16="http://schemas.microsoft.com/office/drawing/2014/main" id="{CB47115E-257A-4516-A0FF-8D65F27BD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591" y="1690688"/>
            <a:ext cx="4789268" cy="3190850"/>
          </a:xfrm>
          <a:prstGeom prst="rect">
            <a:avLst/>
          </a:prstGeom>
        </p:spPr>
      </p:pic>
    </p:spTree>
    <p:extLst>
      <p:ext uri="{BB962C8B-B14F-4D97-AF65-F5344CB8AC3E}">
        <p14:creationId xmlns:p14="http://schemas.microsoft.com/office/powerpoint/2010/main" val="45321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0D34E-2B55-400D-AC81-721E56B18B31}"/>
              </a:ext>
            </a:extLst>
          </p:cNvPr>
          <p:cNvSpPr>
            <a:spLocks noGrp="1"/>
          </p:cNvSpPr>
          <p:nvPr>
            <p:ph type="title"/>
          </p:nvPr>
        </p:nvSpPr>
        <p:spPr/>
        <p:txBody>
          <a:bodyPr>
            <a:normAutofit/>
          </a:bodyPr>
          <a:lstStyle/>
          <a:p>
            <a:r>
              <a:rPr lang="en-GB" sz="4800" dirty="0"/>
              <a:t>4. You need to find what interests you</a:t>
            </a:r>
          </a:p>
        </p:txBody>
      </p:sp>
      <p:sp>
        <p:nvSpPr>
          <p:cNvPr id="5" name="Text Placeholder 4">
            <a:extLst>
              <a:ext uri="{FF2B5EF4-FFF2-40B4-BE49-F238E27FC236}">
                <a16:creationId xmlns:a16="http://schemas.microsoft.com/office/drawing/2014/main" id="{D08CC718-118D-4410-8A38-48ABD602B926}"/>
              </a:ext>
            </a:extLst>
          </p:cNvPr>
          <p:cNvSpPr>
            <a:spLocks noGrp="1"/>
          </p:cNvSpPr>
          <p:nvPr>
            <p:ph type="body" idx="1"/>
          </p:nvPr>
        </p:nvSpPr>
        <p:spPr/>
        <p:txBody>
          <a:bodyPr/>
          <a:lstStyle/>
          <a:p>
            <a:endParaRPr lang="en-GB"/>
          </a:p>
        </p:txBody>
      </p:sp>
      <p:pic>
        <p:nvPicPr>
          <p:cNvPr id="6" name="Picture 5" descr="A picture containing drawing&#10;&#10;Description automatically generated">
            <a:extLst>
              <a:ext uri="{FF2B5EF4-FFF2-40B4-BE49-F238E27FC236}">
                <a16:creationId xmlns:a16="http://schemas.microsoft.com/office/drawing/2014/main" id="{2A52F338-9F42-454E-943E-5335CEEE4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418852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567DD-A76C-4E0D-987F-816AA55E25E6}"/>
              </a:ext>
            </a:extLst>
          </p:cNvPr>
          <p:cNvSpPr>
            <a:spLocks noGrp="1"/>
          </p:cNvSpPr>
          <p:nvPr>
            <p:ph type="title"/>
          </p:nvPr>
        </p:nvSpPr>
        <p:spPr/>
        <p:txBody>
          <a:bodyPr/>
          <a:lstStyle/>
          <a:p>
            <a:r>
              <a:rPr lang="en-GB" dirty="0"/>
              <a:t>It can be difficult finding books you enjoy</a:t>
            </a:r>
          </a:p>
        </p:txBody>
      </p:sp>
      <p:sp>
        <p:nvSpPr>
          <p:cNvPr id="5" name="Content Placeholder 4">
            <a:extLst>
              <a:ext uri="{FF2B5EF4-FFF2-40B4-BE49-F238E27FC236}">
                <a16:creationId xmlns:a16="http://schemas.microsoft.com/office/drawing/2014/main" id="{A23F2842-AB77-466E-AEFD-23CDF865ABA2}"/>
              </a:ext>
            </a:extLst>
          </p:cNvPr>
          <p:cNvSpPr>
            <a:spLocks noGrp="1"/>
          </p:cNvSpPr>
          <p:nvPr>
            <p:ph idx="1"/>
          </p:nvPr>
        </p:nvSpPr>
        <p:spPr>
          <a:xfrm>
            <a:off x="4828735" y="1690688"/>
            <a:ext cx="7363265" cy="4351338"/>
          </a:xfrm>
        </p:spPr>
        <p:txBody>
          <a:bodyPr>
            <a:normAutofit lnSpcReduction="10000"/>
          </a:bodyPr>
          <a:lstStyle/>
          <a:p>
            <a:r>
              <a:rPr lang="en-GB" dirty="0"/>
              <a:t>You can start by, as a teacher, encouraging the children to engage with the reading and personalising it to their own experience.</a:t>
            </a:r>
          </a:p>
          <a:p>
            <a:r>
              <a:rPr lang="en-GB" dirty="0"/>
              <a:t>Ask them questions: “Would you have acted this way?” “What would you have said to her at this point?” “What is weird about the way they are acting?”</a:t>
            </a:r>
          </a:p>
          <a:p>
            <a:r>
              <a:rPr lang="en-GB" dirty="0"/>
              <a:t>Consider different types of reading: it does not always need to be a story or novel, although it should be at the right level and always challenging.</a:t>
            </a:r>
          </a:p>
        </p:txBody>
      </p:sp>
      <p:pic>
        <p:nvPicPr>
          <p:cNvPr id="6" name="Picture 5" descr="A picture containing drawing&#10;&#10;Description automatically generated">
            <a:extLst>
              <a:ext uri="{FF2B5EF4-FFF2-40B4-BE49-F238E27FC236}">
                <a16:creationId xmlns:a16="http://schemas.microsoft.com/office/drawing/2014/main" id="{772481D7-5E5A-48DF-8C1E-2BA112051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pic>
        <p:nvPicPr>
          <p:cNvPr id="8" name="Picture 7" descr="A picture containing person, building, outdoor, boy&#10;&#10;Description automatically generated">
            <a:extLst>
              <a:ext uri="{FF2B5EF4-FFF2-40B4-BE49-F238E27FC236}">
                <a16:creationId xmlns:a16="http://schemas.microsoft.com/office/drawing/2014/main" id="{69CA5156-5989-4EEF-B7FE-9B5A20ACC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4" y="2369819"/>
            <a:ext cx="3740203" cy="2511669"/>
          </a:xfrm>
          <a:prstGeom prst="rect">
            <a:avLst/>
          </a:prstGeom>
        </p:spPr>
      </p:pic>
    </p:spTree>
    <p:extLst>
      <p:ext uri="{BB962C8B-B14F-4D97-AF65-F5344CB8AC3E}">
        <p14:creationId xmlns:p14="http://schemas.microsoft.com/office/powerpoint/2010/main" val="96686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6F37-C962-42A1-92EB-203F0CDEA607}"/>
              </a:ext>
            </a:extLst>
          </p:cNvPr>
          <p:cNvSpPr>
            <a:spLocks noGrp="1"/>
          </p:cNvSpPr>
          <p:nvPr>
            <p:ph type="title"/>
          </p:nvPr>
        </p:nvSpPr>
        <p:spPr/>
        <p:txBody>
          <a:bodyPr/>
          <a:lstStyle/>
          <a:p>
            <a:r>
              <a:rPr lang="en-GB" dirty="0"/>
              <a:t>There is plenty of help out there</a:t>
            </a:r>
          </a:p>
        </p:txBody>
      </p:sp>
      <p:sp>
        <p:nvSpPr>
          <p:cNvPr id="3" name="Content Placeholder 2">
            <a:extLst>
              <a:ext uri="{FF2B5EF4-FFF2-40B4-BE49-F238E27FC236}">
                <a16:creationId xmlns:a16="http://schemas.microsoft.com/office/drawing/2014/main" id="{29CED40B-564E-4B61-BE9A-4FCCACB05E81}"/>
              </a:ext>
            </a:extLst>
          </p:cNvPr>
          <p:cNvSpPr>
            <a:spLocks noGrp="1"/>
          </p:cNvSpPr>
          <p:nvPr>
            <p:ph idx="1"/>
          </p:nvPr>
        </p:nvSpPr>
        <p:spPr>
          <a:xfrm>
            <a:off x="838200" y="1825625"/>
            <a:ext cx="10515600" cy="2481332"/>
          </a:xfrm>
        </p:spPr>
        <p:txBody>
          <a:bodyPr>
            <a:normAutofit fontScale="92500" lnSpcReduction="10000"/>
          </a:bodyPr>
          <a:lstStyle/>
          <a:p>
            <a:pPr marL="0" indent="0">
              <a:buNone/>
            </a:pPr>
            <a:r>
              <a:rPr lang="en-GB" dirty="0" err="1">
                <a:hlinkClick r:id="rId2"/>
              </a:rPr>
              <a:t>Bookfinder</a:t>
            </a:r>
            <a:r>
              <a:rPr lang="en-GB" dirty="0">
                <a:hlinkClick r:id="rId2"/>
              </a:rPr>
              <a:t>:</a:t>
            </a:r>
          </a:p>
          <a:p>
            <a:pPr marL="0" indent="0">
              <a:buNone/>
            </a:pPr>
            <a:r>
              <a:rPr lang="en-GB" dirty="0">
                <a:hlinkClick r:id="rId2"/>
              </a:rPr>
              <a:t>https://www.booktrust.org.uk/books-and-reading/bookfinder/</a:t>
            </a:r>
            <a:endParaRPr lang="en-GB" dirty="0"/>
          </a:p>
          <a:p>
            <a:endParaRPr lang="en-GB" dirty="0"/>
          </a:p>
          <a:p>
            <a:pPr marL="0" indent="0">
              <a:buNone/>
            </a:pPr>
            <a:r>
              <a:rPr lang="en-GB" dirty="0"/>
              <a:t>The National Shelf Service (daily recommendations from UK librarians):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https://www.youtube.com/channel/UCPUIqlJM0aieXdq-LxKDvWA?app=desktop</a:t>
            </a:r>
            <a:endParaRPr lang="en-GB"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38A615E-C149-447E-9D6A-199738E94099}"/>
              </a:ext>
            </a:extLst>
          </p:cNvPr>
          <p:cNvSpPr txBox="1"/>
          <p:nvPr/>
        </p:nvSpPr>
        <p:spPr>
          <a:xfrm>
            <a:off x="838200" y="4505739"/>
            <a:ext cx="10124660" cy="1661993"/>
          </a:xfrm>
          <a:prstGeom prst="rect">
            <a:avLst/>
          </a:prstGeom>
          <a:noFill/>
        </p:spPr>
        <p:txBody>
          <a:bodyPr wrap="square" rtlCol="0">
            <a:spAutoFit/>
          </a:bodyPr>
          <a:lstStyle/>
          <a:p>
            <a:r>
              <a:rPr lang="en-GB" sz="2800" dirty="0" err="1"/>
              <a:t>Toppsta</a:t>
            </a:r>
            <a:r>
              <a:rPr lang="en-GB" sz="2800" dirty="0"/>
              <a:t>:</a:t>
            </a:r>
          </a:p>
          <a:p>
            <a:r>
              <a:rPr lang="en-GB"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https://toppsta.com/blog/view/bookish-ideas-if-you're-self-isolating-with-the-kids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descr="A picture containing drawing&#10;&#10;Description automatically generated">
            <a:extLst>
              <a:ext uri="{FF2B5EF4-FFF2-40B4-BE49-F238E27FC236}">
                <a16:creationId xmlns:a16="http://schemas.microsoft.com/office/drawing/2014/main" id="{4A1A0F75-A553-4554-B22D-87EF15D44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13565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3032-1B49-430D-A77F-ED530B47E1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190387-24CD-4CBF-90F4-8B3093EBDB9C}"/>
              </a:ext>
            </a:extLst>
          </p:cNvPr>
          <p:cNvSpPr>
            <a:spLocks noGrp="1"/>
          </p:cNvSpPr>
          <p:nvPr>
            <p:ph idx="1"/>
          </p:nvPr>
        </p:nvSpPr>
        <p:spPr/>
        <p:txBody>
          <a:bodyPr/>
          <a:lstStyle/>
          <a:p>
            <a:pPr marL="0" indent="0">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“There has also been a huge push on building a reading culture: the library has been reorganised, a librarian employed and classes visit regularly to exchange books and discuss their reading.”</a:t>
            </a: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				- </a:t>
            </a:r>
            <a:r>
              <a:rPr lang="en-GB" sz="1800" i="1" dirty="0" err="1">
                <a:latin typeface="Calibri" panose="020F0502020204030204" pitchFamily="34" charset="0"/>
                <a:ea typeface="Calibri" panose="020F0502020204030204" pitchFamily="34" charset="0"/>
                <a:cs typeface="Times New Roman" panose="02020603050405020304" pitchFamily="18" charset="0"/>
              </a:rPr>
              <a:t>Ankawa</a:t>
            </a:r>
            <a:r>
              <a:rPr lang="en-GB" sz="1800" i="1" dirty="0">
                <a:latin typeface="Calibri" panose="020F0502020204030204" pitchFamily="34" charset="0"/>
                <a:ea typeface="Calibri" panose="020F0502020204030204" pitchFamily="34" charset="0"/>
                <a:cs typeface="Times New Roman" panose="02020603050405020304" pitchFamily="18" charset="0"/>
              </a:rPr>
              <a:t> Foundation, </a:t>
            </a:r>
            <a:r>
              <a:rPr lang="en-GB" sz="1800" dirty="0">
                <a:latin typeface="Calibri" panose="020F0502020204030204" pitchFamily="34" charset="0"/>
                <a:ea typeface="Calibri" panose="020F0502020204030204" pitchFamily="34" charset="0"/>
                <a:cs typeface="Times New Roman" panose="02020603050405020304" pitchFamily="18" charset="0"/>
              </a:rPr>
              <a:t>October Mock Inspection, 25.10.19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rawing&#10;&#10;Description automatically generated">
            <a:extLst>
              <a:ext uri="{FF2B5EF4-FFF2-40B4-BE49-F238E27FC236}">
                <a16:creationId xmlns:a16="http://schemas.microsoft.com/office/drawing/2014/main" id="{3F206006-6708-4914-A5C0-6F05FFAB8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768963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C917-6BA3-4F7A-83F5-14976238D6A8}"/>
              </a:ext>
            </a:extLst>
          </p:cNvPr>
          <p:cNvSpPr>
            <a:spLocks noGrp="1"/>
          </p:cNvSpPr>
          <p:nvPr>
            <p:ph type="title"/>
          </p:nvPr>
        </p:nvSpPr>
        <p:spPr/>
        <p:txBody>
          <a:bodyPr/>
          <a:lstStyle/>
          <a:p>
            <a:r>
              <a:rPr lang="en-GB" dirty="0"/>
              <a:t>Free books!</a:t>
            </a:r>
          </a:p>
        </p:txBody>
      </p:sp>
      <p:sp>
        <p:nvSpPr>
          <p:cNvPr id="3" name="Content Placeholder 2">
            <a:extLst>
              <a:ext uri="{FF2B5EF4-FFF2-40B4-BE49-F238E27FC236}">
                <a16:creationId xmlns:a16="http://schemas.microsoft.com/office/drawing/2014/main" id="{10A46F8C-B953-482A-BA5D-34A091C93F2F}"/>
              </a:ext>
            </a:extLst>
          </p:cNvPr>
          <p:cNvSpPr>
            <a:spLocks noGrp="1"/>
          </p:cNvSpPr>
          <p:nvPr>
            <p:ph idx="1"/>
          </p:nvPr>
        </p:nvSpPr>
        <p:spPr/>
        <p:txBody>
          <a:bodyPr/>
          <a:lstStyle/>
          <a:p>
            <a:r>
              <a:rPr lang="en-GB" dirty="0" err="1"/>
              <a:t>Bookstrust</a:t>
            </a:r>
            <a:endParaRPr lang="en-GB" dirty="0"/>
          </a:p>
          <a:p>
            <a:r>
              <a:rPr lang="en-GB" dirty="0"/>
              <a:t>Gutenberg (older books)</a:t>
            </a:r>
          </a:p>
          <a:p>
            <a:r>
              <a:rPr lang="en-GB" dirty="0"/>
              <a:t>Scribd – free 30 day trial</a:t>
            </a:r>
          </a:p>
        </p:txBody>
      </p:sp>
      <p:pic>
        <p:nvPicPr>
          <p:cNvPr id="5" name="Picture 4">
            <a:extLst>
              <a:ext uri="{FF2B5EF4-FFF2-40B4-BE49-F238E27FC236}">
                <a16:creationId xmlns:a16="http://schemas.microsoft.com/office/drawing/2014/main" id="{E60CFE0A-4FFD-4F8B-93BD-6123C87C0E5D}"/>
              </a:ext>
            </a:extLst>
          </p:cNvPr>
          <p:cNvPicPr>
            <a:picLocks noChangeAspect="1"/>
          </p:cNvPicPr>
          <p:nvPr/>
        </p:nvPicPr>
        <p:blipFill>
          <a:blip r:embed="rId2"/>
          <a:stretch>
            <a:fillRect/>
          </a:stretch>
        </p:blipFill>
        <p:spPr>
          <a:xfrm>
            <a:off x="6234978" y="0"/>
            <a:ext cx="5457825" cy="4848225"/>
          </a:xfrm>
          <a:prstGeom prst="rect">
            <a:avLst/>
          </a:prstGeom>
        </p:spPr>
      </p:pic>
      <p:pic>
        <p:nvPicPr>
          <p:cNvPr id="7" name="Picture 6">
            <a:extLst>
              <a:ext uri="{FF2B5EF4-FFF2-40B4-BE49-F238E27FC236}">
                <a16:creationId xmlns:a16="http://schemas.microsoft.com/office/drawing/2014/main" id="{41FC2E65-961D-4BAC-8879-06AB718BEFF5}"/>
              </a:ext>
            </a:extLst>
          </p:cNvPr>
          <p:cNvPicPr>
            <a:picLocks noChangeAspect="1"/>
          </p:cNvPicPr>
          <p:nvPr/>
        </p:nvPicPr>
        <p:blipFill>
          <a:blip r:embed="rId3"/>
          <a:stretch>
            <a:fillRect/>
          </a:stretch>
        </p:blipFill>
        <p:spPr>
          <a:xfrm>
            <a:off x="6234978" y="4597405"/>
            <a:ext cx="5457825" cy="2393940"/>
          </a:xfrm>
          <a:prstGeom prst="rect">
            <a:avLst/>
          </a:prstGeom>
        </p:spPr>
      </p:pic>
      <p:pic>
        <p:nvPicPr>
          <p:cNvPr id="9" name="Picture 8">
            <a:extLst>
              <a:ext uri="{FF2B5EF4-FFF2-40B4-BE49-F238E27FC236}">
                <a16:creationId xmlns:a16="http://schemas.microsoft.com/office/drawing/2014/main" id="{07CE465E-E5AD-4D26-8D75-ED1271C1443F}"/>
              </a:ext>
            </a:extLst>
          </p:cNvPr>
          <p:cNvPicPr>
            <a:picLocks noChangeAspect="1"/>
          </p:cNvPicPr>
          <p:nvPr/>
        </p:nvPicPr>
        <p:blipFill>
          <a:blip r:embed="rId4"/>
          <a:stretch>
            <a:fillRect/>
          </a:stretch>
        </p:blipFill>
        <p:spPr>
          <a:xfrm>
            <a:off x="0" y="3676650"/>
            <a:ext cx="6172200" cy="3181350"/>
          </a:xfrm>
          <a:prstGeom prst="rect">
            <a:avLst/>
          </a:prstGeom>
        </p:spPr>
      </p:pic>
    </p:spTree>
    <p:extLst>
      <p:ext uri="{BB962C8B-B14F-4D97-AF65-F5344CB8AC3E}">
        <p14:creationId xmlns:p14="http://schemas.microsoft.com/office/powerpoint/2010/main" val="379697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294B-3476-4F23-9E09-033F71FAC367}"/>
              </a:ext>
            </a:extLst>
          </p:cNvPr>
          <p:cNvSpPr>
            <a:spLocks noGrp="1"/>
          </p:cNvSpPr>
          <p:nvPr>
            <p:ph type="title"/>
          </p:nvPr>
        </p:nvSpPr>
        <p:spPr>
          <a:xfrm>
            <a:off x="4965430" y="629268"/>
            <a:ext cx="6586491" cy="1286160"/>
          </a:xfrm>
        </p:spPr>
        <p:txBody>
          <a:bodyPr anchor="b">
            <a:normAutofit/>
          </a:bodyPr>
          <a:lstStyle/>
          <a:p>
            <a:r>
              <a:rPr lang="en-GB" sz="4100" dirty="0"/>
              <a:t>One Example – </a:t>
            </a:r>
            <a:br>
              <a:rPr lang="en-GB" sz="4100" dirty="0"/>
            </a:br>
            <a:r>
              <a:rPr lang="en-GB" sz="4100" dirty="0"/>
              <a:t>The Book Of Hopes</a:t>
            </a:r>
          </a:p>
        </p:txBody>
      </p:sp>
      <p:sp>
        <p:nvSpPr>
          <p:cNvPr id="3" name="Content Placeholder 2">
            <a:extLst>
              <a:ext uri="{FF2B5EF4-FFF2-40B4-BE49-F238E27FC236}">
                <a16:creationId xmlns:a16="http://schemas.microsoft.com/office/drawing/2014/main" id="{DD6EB744-BD31-4510-837B-8B072BF4CC89}"/>
              </a:ext>
            </a:extLst>
          </p:cNvPr>
          <p:cNvSpPr>
            <a:spLocks noGrp="1"/>
          </p:cNvSpPr>
          <p:nvPr>
            <p:ph idx="1"/>
          </p:nvPr>
        </p:nvSpPr>
        <p:spPr>
          <a:xfrm>
            <a:off x="4965431" y="2438400"/>
            <a:ext cx="6586489" cy="3785419"/>
          </a:xfrm>
        </p:spPr>
        <p:txBody>
          <a:bodyPr>
            <a:normAutofit/>
          </a:bodyPr>
          <a:lstStyle/>
          <a:p>
            <a:r>
              <a:rPr lang="en-GB" sz="2000" u="sng" dirty="0">
                <a:effectLst/>
                <a:latin typeface="Calibri" panose="020F0502020204030204" pitchFamily="34" charset="0"/>
                <a:ea typeface="Calibri" panose="020F0502020204030204" pitchFamily="34" charset="0"/>
                <a:cs typeface="Times New Roman" panose="02020603050405020304" pitchFamily="18" charset="0"/>
                <a:hlinkClick r:id="rId2"/>
              </a:rPr>
              <a:t>https://literacytrust.org.uk/family-zone/9-12/book-hopes/</a:t>
            </a:r>
            <a:endParaRPr lang="en-GB" sz="2000" dirty="0"/>
          </a:p>
          <a:p>
            <a:r>
              <a:rPr lang="en-GB" sz="2000" u="sng" dirty="0">
                <a:effectLst/>
                <a:latin typeface="Calibri" panose="020F0502020204030204" pitchFamily="34" charset="0"/>
                <a:ea typeface="Calibri" panose="020F0502020204030204" pitchFamily="34" charset="0"/>
                <a:cs typeface="Times New Roman" panose="02020603050405020304" pitchFamily="18" charset="0"/>
                <a:hlinkClick r:id="rId3"/>
              </a:rPr>
              <a:t>https://cdn.literacytrust.org.uk/media/documents/Year_6_teaching_sequence_-_The_Book_of_Hopes.pdf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pic>
        <p:nvPicPr>
          <p:cNvPr id="5" name="Picture 4">
            <a:extLst>
              <a:ext uri="{FF2B5EF4-FFF2-40B4-BE49-F238E27FC236}">
                <a16:creationId xmlns:a16="http://schemas.microsoft.com/office/drawing/2014/main" id="{DC620A6A-8F2C-407C-8833-3EC6092D7924}"/>
              </a:ext>
            </a:extLst>
          </p:cNvPr>
          <p:cNvPicPr>
            <a:picLocks noChangeAspect="1"/>
          </p:cNvPicPr>
          <p:nvPr/>
        </p:nvPicPr>
        <p:blipFill rotWithShape="1">
          <a:blip r:embed="rId4"/>
          <a:srcRect l="4357" r="1322" b="1"/>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2B9E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D1F3957E-086E-4016-A791-4C44ABB06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180024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8B1E1-F695-4305-BB27-1116D6FDA5DD}"/>
              </a:ext>
            </a:extLst>
          </p:cNvPr>
          <p:cNvSpPr>
            <a:spLocks noGrp="1"/>
          </p:cNvSpPr>
          <p:nvPr>
            <p:ph type="title"/>
          </p:nvPr>
        </p:nvSpPr>
        <p:spPr/>
        <p:txBody>
          <a:bodyPr>
            <a:normAutofit/>
          </a:bodyPr>
          <a:lstStyle/>
          <a:p>
            <a:r>
              <a:rPr lang="en-GB" sz="4000" dirty="0"/>
              <a:t>5. You need to be pushed to read at the right level</a:t>
            </a:r>
          </a:p>
        </p:txBody>
      </p:sp>
      <p:sp>
        <p:nvSpPr>
          <p:cNvPr id="5" name="Text Placeholder 4">
            <a:extLst>
              <a:ext uri="{FF2B5EF4-FFF2-40B4-BE49-F238E27FC236}">
                <a16:creationId xmlns:a16="http://schemas.microsoft.com/office/drawing/2014/main" id="{6BFD0A5B-3A8D-43FF-8B8F-C3C116FE1B87}"/>
              </a:ext>
            </a:extLst>
          </p:cNvPr>
          <p:cNvSpPr>
            <a:spLocks noGrp="1"/>
          </p:cNvSpPr>
          <p:nvPr>
            <p:ph type="body" idx="1"/>
          </p:nvPr>
        </p:nvSpPr>
        <p:spPr/>
        <p:txBody>
          <a:bodyPr/>
          <a:lstStyle/>
          <a:p>
            <a:endParaRPr lang="en-GB"/>
          </a:p>
        </p:txBody>
      </p:sp>
      <p:pic>
        <p:nvPicPr>
          <p:cNvPr id="6" name="Picture 5" descr="A picture containing drawing&#10;&#10;Description automatically generated">
            <a:extLst>
              <a:ext uri="{FF2B5EF4-FFF2-40B4-BE49-F238E27FC236}">
                <a16:creationId xmlns:a16="http://schemas.microsoft.com/office/drawing/2014/main" id="{B6AB0A14-A211-4037-B0B2-9EE2A040C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030275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F46B0-FB46-4122-8EFD-E05B95CB6633}"/>
              </a:ext>
            </a:extLst>
          </p:cNvPr>
          <p:cNvSpPr>
            <a:spLocks noGrp="1"/>
          </p:cNvSpPr>
          <p:nvPr>
            <p:ph type="title"/>
          </p:nvPr>
        </p:nvSpPr>
        <p:spPr/>
        <p:txBody>
          <a:bodyPr/>
          <a:lstStyle/>
          <a:p>
            <a:r>
              <a:rPr lang="en-GB" dirty="0"/>
              <a:t>Children must always be developing their reading</a:t>
            </a:r>
          </a:p>
        </p:txBody>
      </p:sp>
      <p:sp>
        <p:nvSpPr>
          <p:cNvPr id="5" name="Content Placeholder 4">
            <a:extLst>
              <a:ext uri="{FF2B5EF4-FFF2-40B4-BE49-F238E27FC236}">
                <a16:creationId xmlns:a16="http://schemas.microsoft.com/office/drawing/2014/main" id="{7AB5A7EA-E408-4AC3-AEE4-0482A627AA1C}"/>
              </a:ext>
            </a:extLst>
          </p:cNvPr>
          <p:cNvSpPr>
            <a:spLocks noGrp="1"/>
          </p:cNvSpPr>
          <p:nvPr>
            <p:ph idx="1"/>
          </p:nvPr>
        </p:nvSpPr>
        <p:spPr/>
        <p:txBody>
          <a:bodyPr/>
          <a:lstStyle/>
          <a:p>
            <a:pPr marL="0" indent="0">
              <a:buNone/>
            </a:pPr>
            <a:r>
              <a:rPr lang="en-GB" dirty="0"/>
              <a:t>To do this, we need two elements:</a:t>
            </a:r>
          </a:p>
          <a:p>
            <a:pPr marL="0" indent="0">
              <a:buNone/>
            </a:pPr>
            <a:endParaRPr lang="en-GB" dirty="0"/>
          </a:p>
          <a:p>
            <a:pPr marL="514350" indent="-514350">
              <a:buAutoNum type="arabicPeriod"/>
            </a:pPr>
            <a:r>
              <a:rPr lang="en-GB" dirty="0"/>
              <a:t>You need an accurate idea of what age the student is reading at;</a:t>
            </a:r>
          </a:p>
          <a:p>
            <a:pPr marL="514350" indent="-514350">
              <a:buAutoNum type="arabicPeriod"/>
            </a:pPr>
            <a:r>
              <a:rPr lang="en-GB" dirty="0"/>
              <a:t>You need a clear programme of increasingly challenging texts: a reading scheme</a:t>
            </a:r>
          </a:p>
        </p:txBody>
      </p:sp>
      <p:pic>
        <p:nvPicPr>
          <p:cNvPr id="6" name="Picture 5" descr="A picture containing drawing&#10;&#10;Description automatically generated">
            <a:extLst>
              <a:ext uri="{FF2B5EF4-FFF2-40B4-BE49-F238E27FC236}">
                <a16:creationId xmlns:a16="http://schemas.microsoft.com/office/drawing/2014/main" id="{26692A61-D6BC-4321-80C4-D481A8D81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457953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CF9B-DCE7-4B05-B648-04F038EC87DF}"/>
              </a:ext>
            </a:extLst>
          </p:cNvPr>
          <p:cNvSpPr>
            <a:spLocks noGrp="1"/>
          </p:cNvSpPr>
          <p:nvPr>
            <p:ph type="title"/>
          </p:nvPr>
        </p:nvSpPr>
        <p:spPr/>
        <p:txBody>
          <a:bodyPr/>
          <a:lstStyle/>
          <a:p>
            <a:r>
              <a:rPr lang="en-GB" dirty="0"/>
              <a:t>Identifying a child’s reading age</a:t>
            </a:r>
          </a:p>
        </p:txBody>
      </p:sp>
      <p:sp>
        <p:nvSpPr>
          <p:cNvPr id="3" name="Content Placeholder 2">
            <a:extLst>
              <a:ext uri="{FF2B5EF4-FFF2-40B4-BE49-F238E27FC236}">
                <a16:creationId xmlns:a16="http://schemas.microsoft.com/office/drawing/2014/main" id="{413B9585-816C-4BD4-8019-C01EB8BCDD78}"/>
              </a:ext>
            </a:extLst>
          </p:cNvPr>
          <p:cNvSpPr>
            <a:spLocks noGrp="1"/>
          </p:cNvSpPr>
          <p:nvPr>
            <p:ph idx="1"/>
          </p:nvPr>
        </p:nvSpPr>
        <p:spPr/>
        <p:txBody>
          <a:bodyPr/>
          <a:lstStyle/>
          <a:p>
            <a:r>
              <a:rPr lang="en-GB" dirty="0"/>
              <a:t>There are a range of ways of identifying a child’s reading age.</a:t>
            </a:r>
          </a:p>
          <a:p>
            <a:r>
              <a:rPr lang="en-GB" dirty="0"/>
              <a:t>Straightforward reading out loud test:</a:t>
            </a:r>
          </a:p>
          <a:p>
            <a:pPr lvl="1"/>
            <a:r>
              <a:rPr lang="en-GB" dirty="0">
                <a:hlinkClick r:id="rId2"/>
              </a:rPr>
              <a:t>The Hertfordshire Reading Test</a:t>
            </a:r>
            <a:endParaRPr lang="en-GB" dirty="0"/>
          </a:p>
          <a:p>
            <a:pPr lvl="1"/>
            <a:r>
              <a:rPr lang="en-GB" dirty="0">
                <a:hlinkClick r:id="rId3"/>
              </a:rPr>
              <a:t>http://www.readingtest.co.uk/burt-test/</a:t>
            </a:r>
            <a:endParaRPr lang="en-GB" dirty="0"/>
          </a:p>
          <a:p>
            <a:pPr lvl="1"/>
            <a:endParaRPr lang="en-GB" dirty="0"/>
          </a:p>
          <a:p>
            <a:r>
              <a:rPr lang="en-GB" dirty="0"/>
              <a:t>When you hear a child read, you will be able to tell whether they are succeeding or struggling with the level of the text. If you already know the level of your texts, you will be able to adjust their book choices accordingly.</a:t>
            </a:r>
          </a:p>
        </p:txBody>
      </p:sp>
      <p:pic>
        <p:nvPicPr>
          <p:cNvPr id="4" name="Picture 3" descr="A picture containing drawing&#10;&#10;Description automatically generated">
            <a:extLst>
              <a:ext uri="{FF2B5EF4-FFF2-40B4-BE49-F238E27FC236}">
                <a16:creationId xmlns:a16="http://schemas.microsoft.com/office/drawing/2014/main" id="{159EB763-5C1F-4B3C-8426-318B8E3EB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608045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9154-060A-4538-8A35-F9C694450DF9}"/>
              </a:ext>
            </a:extLst>
          </p:cNvPr>
          <p:cNvSpPr>
            <a:spLocks noGrp="1"/>
          </p:cNvSpPr>
          <p:nvPr>
            <p:ph type="title"/>
          </p:nvPr>
        </p:nvSpPr>
        <p:spPr/>
        <p:txBody>
          <a:bodyPr/>
          <a:lstStyle/>
          <a:p>
            <a:r>
              <a:rPr lang="en-GB" dirty="0"/>
              <a:t>How do identify the reading age of a book?</a:t>
            </a:r>
          </a:p>
        </p:txBody>
      </p:sp>
      <p:sp>
        <p:nvSpPr>
          <p:cNvPr id="3" name="Content Placeholder 2">
            <a:extLst>
              <a:ext uri="{FF2B5EF4-FFF2-40B4-BE49-F238E27FC236}">
                <a16:creationId xmlns:a16="http://schemas.microsoft.com/office/drawing/2014/main" id="{3A38145D-007B-4342-81C5-0456FA3C4817}"/>
              </a:ext>
            </a:extLst>
          </p:cNvPr>
          <p:cNvSpPr>
            <a:spLocks noGrp="1"/>
          </p:cNvSpPr>
          <p:nvPr>
            <p:ph idx="1"/>
          </p:nvPr>
        </p:nvSpPr>
        <p:spPr>
          <a:xfrm>
            <a:off x="838200" y="1825625"/>
            <a:ext cx="1752600" cy="4351338"/>
          </a:xfrm>
        </p:spPr>
        <p:txBody>
          <a:bodyPr/>
          <a:lstStyle/>
          <a:p>
            <a:r>
              <a:rPr lang="en-GB" dirty="0"/>
              <a:t>You can check on Amazon:</a:t>
            </a:r>
          </a:p>
        </p:txBody>
      </p:sp>
      <p:pic>
        <p:nvPicPr>
          <p:cNvPr id="5" name="Picture 4">
            <a:extLst>
              <a:ext uri="{FF2B5EF4-FFF2-40B4-BE49-F238E27FC236}">
                <a16:creationId xmlns:a16="http://schemas.microsoft.com/office/drawing/2014/main" id="{1105C5A7-403A-441D-AC7D-9A2477E26B10}"/>
              </a:ext>
            </a:extLst>
          </p:cNvPr>
          <p:cNvPicPr>
            <a:picLocks noChangeAspect="1"/>
          </p:cNvPicPr>
          <p:nvPr/>
        </p:nvPicPr>
        <p:blipFill>
          <a:blip r:embed="rId2"/>
          <a:stretch>
            <a:fillRect/>
          </a:stretch>
        </p:blipFill>
        <p:spPr>
          <a:xfrm>
            <a:off x="3482252" y="1690688"/>
            <a:ext cx="8524875" cy="4657725"/>
          </a:xfrm>
          <a:prstGeom prst="rect">
            <a:avLst/>
          </a:prstGeom>
        </p:spPr>
      </p:pic>
      <p:sp>
        <p:nvSpPr>
          <p:cNvPr id="6" name="Oval 5">
            <a:extLst>
              <a:ext uri="{FF2B5EF4-FFF2-40B4-BE49-F238E27FC236}">
                <a16:creationId xmlns:a16="http://schemas.microsoft.com/office/drawing/2014/main" id="{CCD895B9-6CF6-47F6-A8C2-3480FD63A6DD}"/>
              </a:ext>
            </a:extLst>
          </p:cNvPr>
          <p:cNvSpPr/>
          <p:nvPr/>
        </p:nvSpPr>
        <p:spPr>
          <a:xfrm>
            <a:off x="7744689" y="5473147"/>
            <a:ext cx="2369129" cy="121920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56270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79B8-88A1-41A0-8967-9B6275F1A65B}"/>
              </a:ext>
            </a:extLst>
          </p:cNvPr>
          <p:cNvSpPr>
            <a:spLocks noGrp="1"/>
          </p:cNvSpPr>
          <p:nvPr>
            <p:ph type="title"/>
          </p:nvPr>
        </p:nvSpPr>
        <p:spPr/>
        <p:txBody>
          <a:bodyPr/>
          <a:lstStyle/>
          <a:p>
            <a:r>
              <a:rPr lang="en-GB" dirty="0"/>
              <a:t>More accurate tools</a:t>
            </a:r>
          </a:p>
        </p:txBody>
      </p:sp>
      <p:sp>
        <p:nvSpPr>
          <p:cNvPr id="3" name="Content Placeholder 2">
            <a:extLst>
              <a:ext uri="{FF2B5EF4-FFF2-40B4-BE49-F238E27FC236}">
                <a16:creationId xmlns:a16="http://schemas.microsoft.com/office/drawing/2014/main" id="{14AC7449-EEF2-41C6-BFF4-ED24287E1D81}"/>
              </a:ext>
            </a:extLst>
          </p:cNvPr>
          <p:cNvSpPr>
            <a:spLocks noGrp="1"/>
          </p:cNvSpPr>
          <p:nvPr>
            <p:ph idx="1"/>
          </p:nvPr>
        </p:nvSpPr>
        <p:spPr/>
        <p:txBody>
          <a:bodyPr/>
          <a:lstStyle/>
          <a:p>
            <a:r>
              <a:rPr lang="en-GB" dirty="0"/>
              <a:t>Lexile:</a:t>
            </a:r>
          </a:p>
          <a:p>
            <a:pPr marL="0" indent="0">
              <a:buNone/>
            </a:pPr>
            <a:r>
              <a:rPr lang="en-GB" dirty="0">
                <a:hlinkClick r:id="rId2"/>
              </a:rPr>
              <a:t>https://hub.lexile.com/find-a-book/search</a:t>
            </a:r>
            <a:endParaRPr lang="en-GB" dirty="0"/>
          </a:p>
          <a:p>
            <a:pPr marL="0" indent="0">
              <a:buNone/>
            </a:pPr>
            <a:endParaRPr lang="en-GB" dirty="0"/>
          </a:p>
          <a:p>
            <a:r>
              <a:rPr lang="en-GB" dirty="0"/>
              <a:t>ATOS:</a:t>
            </a:r>
          </a:p>
          <a:p>
            <a:pPr marL="0" indent="0">
              <a:buNone/>
            </a:pPr>
            <a:r>
              <a:rPr lang="en-GB" dirty="0">
                <a:hlinkClick r:id="rId3"/>
              </a:rPr>
              <a:t>http://www1.renaissance.com/Products/Accelerated-Reader/ATOS/ATOS-Analyzer-for-Text</a:t>
            </a:r>
            <a:endParaRPr lang="en-GB" dirty="0"/>
          </a:p>
        </p:txBody>
      </p:sp>
      <p:pic>
        <p:nvPicPr>
          <p:cNvPr id="4" name="Picture 3" descr="A picture containing drawing&#10;&#10;Description automatically generated">
            <a:extLst>
              <a:ext uri="{FF2B5EF4-FFF2-40B4-BE49-F238E27FC236}">
                <a16:creationId xmlns:a16="http://schemas.microsoft.com/office/drawing/2014/main" id="{0757E2D4-700E-459F-87B7-A2415EA31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pic>
        <p:nvPicPr>
          <p:cNvPr id="6" name="Picture 5">
            <a:extLst>
              <a:ext uri="{FF2B5EF4-FFF2-40B4-BE49-F238E27FC236}">
                <a16:creationId xmlns:a16="http://schemas.microsoft.com/office/drawing/2014/main" id="{0DBD824B-2040-40C7-B1C6-E1C157082E8F}"/>
              </a:ext>
            </a:extLst>
          </p:cNvPr>
          <p:cNvPicPr>
            <a:picLocks noChangeAspect="1"/>
          </p:cNvPicPr>
          <p:nvPr/>
        </p:nvPicPr>
        <p:blipFill>
          <a:blip r:embed="rId5"/>
          <a:stretch>
            <a:fillRect/>
          </a:stretch>
        </p:blipFill>
        <p:spPr>
          <a:xfrm>
            <a:off x="9391650" y="3163094"/>
            <a:ext cx="2800350" cy="1676400"/>
          </a:xfrm>
          <a:prstGeom prst="rect">
            <a:avLst/>
          </a:prstGeom>
        </p:spPr>
      </p:pic>
      <p:pic>
        <p:nvPicPr>
          <p:cNvPr id="8" name="Picture 7">
            <a:extLst>
              <a:ext uri="{FF2B5EF4-FFF2-40B4-BE49-F238E27FC236}">
                <a16:creationId xmlns:a16="http://schemas.microsoft.com/office/drawing/2014/main" id="{86676520-2CB2-4205-96AA-E40681CDEBA6}"/>
              </a:ext>
            </a:extLst>
          </p:cNvPr>
          <p:cNvPicPr>
            <a:picLocks noChangeAspect="1"/>
          </p:cNvPicPr>
          <p:nvPr/>
        </p:nvPicPr>
        <p:blipFill>
          <a:blip r:embed="rId6"/>
          <a:stretch>
            <a:fillRect/>
          </a:stretch>
        </p:blipFill>
        <p:spPr>
          <a:xfrm>
            <a:off x="8855557" y="1794756"/>
            <a:ext cx="3336443" cy="983059"/>
          </a:xfrm>
          <a:prstGeom prst="rect">
            <a:avLst/>
          </a:prstGeom>
        </p:spPr>
      </p:pic>
    </p:spTree>
    <p:extLst>
      <p:ext uri="{BB962C8B-B14F-4D97-AF65-F5344CB8AC3E}">
        <p14:creationId xmlns:p14="http://schemas.microsoft.com/office/powerpoint/2010/main" val="915207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8558-818D-45B4-9734-1105598D3179}"/>
              </a:ext>
            </a:extLst>
          </p:cNvPr>
          <p:cNvSpPr>
            <a:spLocks noGrp="1"/>
          </p:cNvSpPr>
          <p:nvPr>
            <p:ph type="title"/>
          </p:nvPr>
        </p:nvSpPr>
        <p:spPr/>
        <p:txBody>
          <a:bodyPr/>
          <a:lstStyle/>
          <a:p>
            <a:r>
              <a:rPr lang="en-GB" dirty="0"/>
              <a:t>Use these tools together to create a clear reading scheme</a:t>
            </a:r>
          </a:p>
        </p:txBody>
      </p:sp>
      <p:sp>
        <p:nvSpPr>
          <p:cNvPr id="3" name="Content Placeholder 2">
            <a:extLst>
              <a:ext uri="{FF2B5EF4-FFF2-40B4-BE49-F238E27FC236}">
                <a16:creationId xmlns:a16="http://schemas.microsoft.com/office/drawing/2014/main" id="{EE636FB0-A0C8-45F5-834E-27B04AFCFC7B}"/>
              </a:ext>
            </a:extLst>
          </p:cNvPr>
          <p:cNvSpPr>
            <a:spLocks noGrp="1"/>
          </p:cNvSpPr>
          <p:nvPr>
            <p:ph idx="1"/>
          </p:nvPr>
        </p:nvSpPr>
        <p:spPr>
          <a:xfrm>
            <a:off x="838200" y="1825625"/>
            <a:ext cx="9344891" cy="2981901"/>
          </a:xfrm>
        </p:spPr>
        <p:txBody>
          <a:bodyPr>
            <a:normAutofit fontScale="85000" lnSpcReduction="20000"/>
          </a:bodyPr>
          <a:lstStyle/>
          <a:p>
            <a:r>
              <a:rPr lang="en-GB" dirty="0"/>
              <a:t>Books should be colour-coded in terms of difficulty so that, as a teacher, you know which to offer next.</a:t>
            </a:r>
          </a:p>
          <a:p>
            <a:r>
              <a:rPr lang="en-GB" dirty="0"/>
              <a:t>You need to keep a record of what each child is reading, how long they have taken, whether they have struggled.</a:t>
            </a:r>
          </a:p>
          <a:p>
            <a:r>
              <a:rPr lang="en-GB" dirty="0"/>
              <a:t>The reading records should be part of the discussion with parents and next year’s teachers.</a:t>
            </a:r>
          </a:p>
          <a:p>
            <a:r>
              <a:rPr lang="en-GB" dirty="0"/>
              <a:t>A child with a persistently low reading age will need an intervention.</a:t>
            </a:r>
          </a:p>
          <a:p>
            <a:r>
              <a:rPr lang="en-GB" dirty="0"/>
              <a:t>Interventions, extra reading lessons, can RAPIDLY improve a child’s reading age.</a:t>
            </a:r>
          </a:p>
        </p:txBody>
      </p:sp>
      <p:pic>
        <p:nvPicPr>
          <p:cNvPr id="1026" name="Picture 2" descr="Book banding information and suggestions for supporting your child ...">
            <a:extLst>
              <a:ext uri="{FF2B5EF4-FFF2-40B4-BE49-F238E27FC236}">
                <a16:creationId xmlns:a16="http://schemas.microsoft.com/office/drawing/2014/main" id="{CDE4AC98-1E40-4028-A56E-E5B94D8FF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30" y="4914900"/>
            <a:ext cx="111633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64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C6F0-79B5-44DA-BE71-C4B3AB2103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D8E9799-F7D8-44FA-BDFF-86C930AFF0BB}"/>
              </a:ext>
            </a:extLst>
          </p:cNvPr>
          <p:cNvSpPr>
            <a:spLocks noGrp="1"/>
          </p:cNvSpPr>
          <p:nvPr>
            <p:ph idx="1"/>
          </p:nvPr>
        </p:nvSpPr>
        <p:spPr>
          <a:xfrm>
            <a:off x="303356" y="681037"/>
            <a:ext cx="4268644" cy="5495926"/>
          </a:xfrm>
        </p:spPr>
        <p:txBody>
          <a:bodyPr/>
          <a:lstStyle/>
          <a:p>
            <a:pPr>
              <a:buFontTx/>
              <a:buChar char="-"/>
            </a:pPr>
            <a:r>
              <a:rPr lang="en-GB"/>
              <a:t>Work with the library;</a:t>
            </a:r>
          </a:p>
          <a:p>
            <a:pPr>
              <a:buFontTx/>
              <a:buChar char="-"/>
            </a:pPr>
            <a:r>
              <a:rPr lang="en-GB"/>
              <a:t>Use the books you’ve got;</a:t>
            </a:r>
          </a:p>
          <a:p>
            <a:pPr>
              <a:buFontTx/>
              <a:buChar char="-"/>
            </a:pPr>
            <a:r>
              <a:rPr lang="en-GB"/>
              <a:t>Make sure the reading corners are in order;</a:t>
            </a:r>
          </a:p>
          <a:p>
            <a:pPr>
              <a:buFontTx/>
              <a:buChar char="-"/>
            </a:pPr>
            <a:r>
              <a:rPr lang="en-GB"/>
              <a:t>Make sure the system is the same throughout the yeargroups.</a:t>
            </a:r>
          </a:p>
          <a:p>
            <a:pPr>
              <a:buFontTx/>
              <a:buChar char="-"/>
            </a:pPr>
            <a:endParaRPr lang="en-GB"/>
          </a:p>
          <a:p>
            <a:pPr marL="0" indent="0">
              <a:buNone/>
            </a:pPr>
            <a:r>
              <a:rPr lang="en-GB" b="1"/>
              <a:t>A child who is reading the wrong level will get bored or frustrated quickly.</a:t>
            </a:r>
          </a:p>
          <a:p>
            <a:pPr>
              <a:buFontTx/>
              <a:buChar char="-"/>
            </a:pPr>
            <a:endParaRPr lang="en-GB" dirty="0"/>
          </a:p>
        </p:txBody>
      </p:sp>
      <p:pic>
        <p:nvPicPr>
          <p:cNvPr id="2050" name="Picture 2" descr="St. Augustines Academy">
            <a:extLst>
              <a:ext uri="{FF2B5EF4-FFF2-40B4-BE49-F238E27FC236}">
                <a16:creationId xmlns:a16="http://schemas.microsoft.com/office/drawing/2014/main" id="{6D0A330E-780C-4BDE-B1DE-94E6188F6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522" y="681037"/>
            <a:ext cx="7092122" cy="556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06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4F11E4-5CAA-440E-BD53-742DC792792A}"/>
              </a:ext>
            </a:extLst>
          </p:cNvPr>
          <p:cNvSpPr>
            <a:spLocks noGrp="1"/>
          </p:cNvSpPr>
          <p:nvPr>
            <p:ph type="title"/>
          </p:nvPr>
        </p:nvSpPr>
        <p:spPr/>
        <p:txBody>
          <a:bodyPr/>
          <a:lstStyle/>
          <a:p>
            <a:r>
              <a:rPr lang="en-GB" dirty="0"/>
              <a:t>6. </a:t>
            </a:r>
            <a:r>
              <a:rPr lang="en-GB" b="1" dirty="0"/>
              <a:t>The most important</a:t>
            </a:r>
            <a:r>
              <a:rPr lang="en-GB" dirty="0"/>
              <a:t>: you need to listen to them read</a:t>
            </a:r>
          </a:p>
        </p:txBody>
      </p:sp>
      <p:sp>
        <p:nvSpPr>
          <p:cNvPr id="5" name="Text Placeholder 4">
            <a:extLst>
              <a:ext uri="{FF2B5EF4-FFF2-40B4-BE49-F238E27FC236}">
                <a16:creationId xmlns:a16="http://schemas.microsoft.com/office/drawing/2014/main" id="{94654437-5B5C-4BCE-89D6-E9D812D843D7}"/>
              </a:ext>
            </a:extLst>
          </p:cNvPr>
          <p:cNvSpPr>
            <a:spLocks noGrp="1"/>
          </p:cNvSpPr>
          <p:nvPr>
            <p:ph type="body" idx="1"/>
          </p:nvPr>
        </p:nvSpPr>
        <p:spPr/>
        <p:txBody>
          <a:bodyPr/>
          <a:lstStyle/>
          <a:p>
            <a:endParaRPr lang="en-GB"/>
          </a:p>
        </p:txBody>
      </p:sp>
      <p:pic>
        <p:nvPicPr>
          <p:cNvPr id="6" name="Picture 5" descr="A picture containing drawing&#10;&#10;Description automatically generated">
            <a:extLst>
              <a:ext uri="{FF2B5EF4-FFF2-40B4-BE49-F238E27FC236}">
                <a16:creationId xmlns:a16="http://schemas.microsoft.com/office/drawing/2014/main" id="{430DC885-0BF6-41C2-8D55-5DDC18045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28084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CF23-95B5-47DB-8CCC-CC9BBEE30583}"/>
              </a:ext>
            </a:extLst>
          </p:cNvPr>
          <p:cNvSpPr>
            <a:spLocks noGrp="1"/>
          </p:cNvSpPr>
          <p:nvPr>
            <p:ph type="title"/>
          </p:nvPr>
        </p:nvSpPr>
        <p:spPr/>
        <p:txBody>
          <a:bodyPr/>
          <a:lstStyle/>
          <a:p>
            <a:r>
              <a:rPr lang="en-GB" dirty="0"/>
              <a:t>Our reasons for promoting reading</a:t>
            </a:r>
          </a:p>
        </p:txBody>
      </p:sp>
      <p:sp>
        <p:nvSpPr>
          <p:cNvPr id="3" name="Content Placeholder 2">
            <a:extLst>
              <a:ext uri="{FF2B5EF4-FFF2-40B4-BE49-F238E27FC236}">
                <a16:creationId xmlns:a16="http://schemas.microsoft.com/office/drawing/2014/main" id="{FB6A96D0-AA1A-44AF-BF60-DB2C2C5E2B64}"/>
              </a:ext>
            </a:extLst>
          </p:cNvPr>
          <p:cNvSpPr>
            <a:spLocks noGrp="1"/>
          </p:cNvSpPr>
          <p:nvPr>
            <p:ph idx="1"/>
          </p:nvPr>
        </p:nvSpPr>
        <p:spPr/>
        <p:txBody>
          <a:bodyPr/>
          <a:lstStyle/>
          <a:p>
            <a:pPr marL="514350" indent="-514350">
              <a:buAutoNum type="arabicPeriod"/>
            </a:pPr>
            <a:r>
              <a:rPr lang="en-GB" dirty="0"/>
              <a:t>It is the greatest indicator of educational success.</a:t>
            </a:r>
          </a:p>
          <a:p>
            <a:pPr marL="514350" indent="-514350">
              <a:buAutoNum type="arabicPeriod"/>
            </a:pPr>
            <a:r>
              <a:rPr lang="en-GB" dirty="0"/>
              <a:t>It encourages children to develop empathy, as well as interest in the outside world.</a:t>
            </a:r>
          </a:p>
          <a:p>
            <a:pPr marL="514350" indent="-514350">
              <a:buAutoNum type="arabicPeriod"/>
            </a:pPr>
            <a:r>
              <a:rPr lang="en-GB" dirty="0"/>
              <a:t>It develops children’s ability to focus.</a:t>
            </a:r>
          </a:p>
          <a:p>
            <a:pPr marL="514350" indent="-514350">
              <a:buAutoNum type="arabicPeriod"/>
            </a:pPr>
            <a:r>
              <a:rPr lang="en-GB" dirty="0"/>
              <a:t>It develops their language skills.</a:t>
            </a:r>
          </a:p>
        </p:txBody>
      </p:sp>
      <p:pic>
        <p:nvPicPr>
          <p:cNvPr id="4" name="Picture 3" descr="A picture containing drawing&#10;&#10;Description automatically generated">
            <a:extLst>
              <a:ext uri="{FF2B5EF4-FFF2-40B4-BE49-F238E27FC236}">
                <a16:creationId xmlns:a16="http://schemas.microsoft.com/office/drawing/2014/main" id="{33EF394C-B4B2-4874-B3D2-52A7DDCE7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224736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502C2B-A61A-4420-9EF7-174FF22DDC65}"/>
              </a:ext>
            </a:extLst>
          </p:cNvPr>
          <p:cNvSpPr>
            <a:spLocks noGrp="1"/>
          </p:cNvSpPr>
          <p:nvPr>
            <p:ph type="title"/>
          </p:nvPr>
        </p:nvSpPr>
        <p:spPr/>
        <p:txBody>
          <a:bodyPr>
            <a:normAutofit fontScale="90000"/>
          </a:bodyPr>
          <a:lstStyle/>
          <a:p>
            <a:r>
              <a:rPr lang="en-GB" dirty="0"/>
              <a:t>All of the studies show that listening to children read is essential to their development</a:t>
            </a:r>
          </a:p>
        </p:txBody>
      </p:sp>
      <p:sp>
        <p:nvSpPr>
          <p:cNvPr id="5" name="Content Placeholder 4">
            <a:extLst>
              <a:ext uri="{FF2B5EF4-FFF2-40B4-BE49-F238E27FC236}">
                <a16:creationId xmlns:a16="http://schemas.microsoft.com/office/drawing/2014/main" id="{40F9610B-7707-4C8E-A160-C49B4A9C8813}"/>
              </a:ext>
            </a:extLst>
          </p:cNvPr>
          <p:cNvSpPr>
            <a:spLocks noGrp="1"/>
          </p:cNvSpPr>
          <p:nvPr>
            <p:ph idx="1"/>
          </p:nvPr>
        </p:nvSpPr>
        <p:spPr>
          <a:xfrm>
            <a:off x="838200" y="2141537"/>
            <a:ext cx="10515600" cy="4351338"/>
          </a:xfrm>
        </p:spPr>
        <p:txBody>
          <a:bodyPr/>
          <a:lstStyle/>
          <a:p>
            <a:r>
              <a:rPr lang="en-GB" dirty="0"/>
              <a:t>This means, in KG and PYP1-2, hearing each child read for a short period, at least three times a week if possible.</a:t>
            </a:r>
          </a:p>
          <a:p>
            <a:r>
              <a:rPr lang="en-GB" dirty="0"/>
              <a:t>Ideally, you should aim for once a day (you may need support for this).</a:t>
            </a:r>
          </a:p>
          <a:p>
            <a:r>
              <a:rPr lang="en-GB" dirty="0"/>
              <a:t>After PYP2, it may be that you approach it differently, asking the children to read their work </a:t>
            </a:r>
            <a:r>
              <a:rPr lang="en-GB" dirty="0" err="1"/>
              <a:t>outloud</a:t>
            </a:r>
            <a:r>
              <a:rPr lang="en-GB" dirty="0"/>
              <a:t>, or read off the board. However, don’t let is just be the ones who are good at reading. If they lack confidence, you need to create regular situations where they can read to you without fear.</a:t>
            </a:r>
          </a:p>
        </p:txBody>
      </p:sp>
      <p:pic>
        <p:nvPicPr>
          <p:cNvPr id="6" name="Picture 5" descr="A picture containing drawing&#10;&#10;Description automatically generated">
            <a:extLst>
              <a:ext uri="{FF2B5EF4-FFF2-40B4-BE49-F238E27FC236}">
                <a16:creationId xmlns:a16="http://schemas.microsoft.com/office/drawing/2014/main" id="{915232AA-A9FC-480C-A544-317EDE659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984982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356-F528-484F-959F-451E35C1669B}"/>
              </a:ext>
            </a:extLst>
          </p:cNvPr>
          <p:cNvSpPr>
            <a:spLocks noGrp="1"/>
          </p:cNvSpPr>
          <p:nvPr>
            <p:ph type="title"/>
          </p:nvPr>
        </p:nvSpPr>
        <p:spPr/>
        <p:txBody>
          <a:bodyPr/>
          <a:lstStyle/>
          <a:p>
            <a:r>
              <a:rPr lang="en-GB" dirty="0"/>
              <a:t>How best to listen to them read</a:t>
            </a:r>
          </a:p>
        </p:txBody>
      </p:sp>
      <p:sp>
        <p:nvSpPr>
          <p:cNvPr id="3" name="Content Placeholder 2">
            <a:extLst>
              <a:ext uri="{FF2B5EF4-FFF2-40B4-BE49-F238E27FC236}">
                <a16:creationId xmlns:a16="http://schemas.microsoft.com/office/drawing/2014/main" id="{3FE5ED50-C588-45BF-B93E-49E256CE505D}"/>
              </a:ext>
            </a:extLst>
          </p:cNvPr>
          <p:cNvSpPr>
            <a:spLocks noGrp="1"/>
          </p:cNvSpPr>
          <p:nvPr>
            <p:ph idx="1"/>
          </p:nvPr>
        </p:nvSpPr>
        <p:spPr>
          <a:xfrm>
            <a:off x="838200" y="1825625"/>
            <a:ext cx="5602357" cy="4667250"/>
          </a:xfrm>
        </p:spPr>
        <p:txBody>
          <a:bodyPr>
            <a:normAutofit lnSpcReduction="10000"/>
          </a:bodyPr>
          <a:lstStyle/>
          <a:p>
            <a:r>
              <a:rPr lang="en-GB" dirty="0"/>
              <a:t>Be interested. Even if you have heard the same thing ten times!</a:t>
            </a:r>
          </a:p>
          <a:p>
            <a:r>
              <a:rPr lang="en-GB" dirty="0"/>
              <a:t>Ask questions as they read: get them to reflect on what is being said.</a:t>
            </a:r>
          </a:p>
          <a:p>
            <a:r>
              <a:rPr lang="en-GB" dirty="0"/>
              <a:t>Help them if they find a word challenging and if they struggle to make sense of a sentence.</a:t>
            </a:r>
          </a:p>
          <a:p>
            <a:r>
              <a:rPr lang="en-GB" dirty="0"/>
              <a:t>Don’t necessarily correct every mistake.</a:t>
            </a:r>
          </a:p>
          <a:p>
            <a:r>
              <a:rPr lang="en-GB" dirty="0"/>
              <a:t>Make notes afterwards.</a:t>
            </a:r>
          </a:p>
        </p:txBody>
      </p:sp>
      <p:pic>
        <p:nvPicPr>
          <p:cNvPr id="5" name="Picture 4" descr="A picture containing indoor, person, table, sitting&#10;&#10;Description automatically generated">
            <a:extLst>
              <a:ext uri="{FF2B5EF4-FFF2-40B4-BE49-F238E27FC236}">
                <a16:creationId xmlns:a16="http://schemas.microsoft.com/office/drawing/2014/main" id="{8E3C468F-85EF-4ACB-BEC8-42C7E1321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085" y="2268971"/>
            <a:ext cx="4086657" cy="408665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6C74493-A6DB-4EDE-ABEC-5B0DDCF6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4028067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4140-8792-4F82-A813-A5790FA43817}"/>
              </a:ext>
            </a:extLst>
          </p:cNvPr>
          <p:cNvSpPr>
            <a:spLocks noGrp="1"/>
          </p:cNvSpPr>
          <p:nvPr>
            <p:ph type="title"/>
          </p:nvPr>
        </p:nvSpPr>
        <p:spPr/>
        <p:txBody>
          <a:bodyPr/>
          <a:lstStyle/>
          <a:p>
            <a:r>
              <a:rPr lang="en-GB" dirty="0"/>
              <a:t>Consider using a reading buddy system</a:t>
            </a:r>
          </a:p>
        </p:txBody>
      </p:sp>
      <p:sp>
        <p:nvSpPr>
          <p:cNvPr id="3" name="Content Placeholder 2">
            <a:extLst>
              <a:ext uri="{FF2B5EF4-FFF2-40B4-BE49-F238E27FC236}">
                <a16:creationId xmlns:a16="http://schemas.microsoft.com/office/drawing/2014/main" id="{BED9D4F2-30C0-425E-85C8-95F5A93BCFF8}"/>
              </a:ext>
            </a:extLst>
          </p:cNvPr>
          <p:cNvSpPr>
            <a:spLocks noGrp="1"/>
          </p:cNvSpPr>
          <p:nvPr>
            <p:ph idx="1"/>
          </p:nvPr>
        </p:nvSpPr>
        <p:spPr>
          <a:xfrm>
            <a:off x="838200" y="1825625"/>
            <a:ext cx="5049982" cy="4351338"/>
          </a:xfrm>
        </p:spPr>
        <p:txBody>
          <a:bodyPr/>
          <a:lstStyle/>
          <a:p>
            <a:r>
              <a:rPr lang="en-GB" dirty="0"/>
              <a:t>You can pair up children from higher year groups with younger ones to hear them read;</a:t>
            </a:r>
          </a:p>
          <a:p>
            <a:r>
              <a:rPr lang="en-GB" dirty="0"/>
              <a:t>You can pair students in the class with different reading ages to read a book together.</a:t>
            </a:r>
          </a:p>
        </p:txBody>
      </p:sp>
      <p:pic>
        <p:nvPicPr>
          <p:cNvPr id="4" name="Picture 3" descr="A picture containing drawing&#10;&#10;Description automatically generated">
            <a:extLst>
              <a:ext uri="{FF2B5EF4-FFF2-40B4-BE49-F238E27FC236}">
                <a16:creationId xmlns:a16="http://schemas.microsoft.com/office/drawing/2014/main" id="{26DE7186-2ABF-47E1-8564-866C68DBD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pic>
        <p:nvPicPr>
          <p:cNvPr id="6" name="Picture 5" descr="A person reading a book shelf&#10;&#10;Description automatically generated">
            <a:extLst>
              <a:ext uri="{FF2B5EF4-FFF2-40B4-BE49-F238E27FC236}">
                <a16:creationId xmlns:a16="http://schemas.microsoft.com/office/drawing/2014/main" id="{3942413A-77CA-4194-997F-20AB14071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032" y="1690688"/>
            <a:ext cx="3435494" cy="3435494"/>
          </a:xfrm>
          <a:prstGeom prst="rect">
            <a:avLst/>
          </a:prstGeom>
        </p:spPr>
      </p:pic>
    </p:spTree>
    <p:extLst>
      <p:ext uri="{BB962C8B-B14F-4D97-AF65-F5344CB8AC3E}">
        <p14:creationId xmlns:p14="http://schemas.microsoft.com/office/powerpoint/2010/main" val="1191969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2C02-1A75-423A-8957-03F6B363417B}"/>
              </a:ext>
            </a:extLst>
          </p:cNvPr>
          <p:cNvSpPr>
            <a:spLocks noGrp="1"/>
          </p:cNvSpPr>
          <p:nvPr>
            <p:ph type="title"/>
          </p:nvPr>
        </p:nvSpPr>
        <p:spPr/>
        <p:txBody>
          <a:bodyPr/>
          <a:lstStyle/>
          <a:p>
            <a:r>
              <a:rPr lang="en-GB" dirty="0"/>
              <a:t>To recap</a:t>
            </a:r>
          </a:p>
        </p:txBody>
      </p:sp>
      <p:sp>
        <p:nvSpPr>
          <p:cNvPr id="3" name="Content Placeholder 2">
            <a:extLst>
              <a:ext uri="{FF2B5EF4-FFF2-40B4-BE49-F238E27FC236}">
                <a16:creationId xmlns:a16="http://schemas.microsoft.com/office/drawing/2014/main" id="{CAD9D22B-D057-4BE1-90D1-CDA5053D8A6F}"/>
              </a:ext>
            </a:extLst>
          </p:cNvPr>
          <p:cNvSpPr>
            <a:spLocks noGrp="1"/>
          </p:cNvSpPr>
          <p:nvPr>
            <p:ph idx="1"/>
          </p:nvPr>
        </p:nvSpPr>
        <p:spPr/>
        <p:txBody>
          <a:bodyPr/>
          <a:lstStyle/>
          <a:p>
            <a:r>
              <a:rPr lang="en-GB" dirty="0"/>
              <a:t>To read, you must also hear</a:t>
            </a:r>
          </a:p>
          <a:p>
            <a:r>
              <a:rPr lang="en-GB" dirty="0"/>
              <a:t>Teachers must prioritise reading in terms of time and space</a:t>
            </a:r>
          </a:p>
          <a:p>
            <a:r>
              <a:rPr lang="en-GB" dirty="0"/>
              <a:t>Parents should lead by example</a:t>
            </a:r>
          </a:p>
          <a:p>
            <a:r>
              <a:rPr lang="en-GB" dirty="0"/>
              <a:t>You should find what you are interested in reading</a:t>
            </a:r>
          </a:p>
          <a:p>
            <a:r>
              <a:rPr lang="en-GB" dirty="0"/>
              <a:t>You should be pushed to read at the right level</a:t>
            </a:r>
          </a:p>
          <a:p>
            <a:r>
              <a:rPr lang="en-GB" b="1" dirty="0"/>
              <a:t>Teachers should listen to the children read aloud regularly</a:t>
            </a:r>
          </a:p>
        </p:txBody>
      </p:sp>
      <p:pic>
        <p:nvPicPr>
          <p:cNvPr id="4" name="Picture 3" descr="A picture containing drawing&#10;&#10;Description automatically generated">
            <a:extLst>
              <a:ext uri="{FF2B5EF4-FFF2-40B4-BE49-F238E27FC236}">
                <a16:creationId xmlns:a16="http://schemas.microsoft.com/office/drawing/2014/main" id="{B6407B5B-B9DA-46C7-9184-D4DBAAFFD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394457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sitting, teddy, indoor&#10;&#10;Description automatically generated">
            <a:extLst>
              <a:ext uri="{FF2B5EF4-FFF2-40B4-BE49-F238E27FC236}">
                <a16:creationId xmlns:a16="http://schemas.microsoft.com/office/drawing/2014/main" id="{A8757EC0-F780-4C30-9BB7-7D80F5CA6A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79" y="3173603"/>
            <a:ext cx="6035040" cy="3319272"/>
          </a:xfrm>
        </p:spPr>
      </p:pic>
      <p:pic>
        <p:nvPicPr>
          <p:cNvPr id="7" name="Picture 6" descr="A picture containing drawing&#10;&#10;Description automatically generated">
            <a:extLst>
              <a:ext uri="{FF2B5EF4-FFF2-40B4-BE49-F238E27FC236}">
                <a16:creationId xmlns:a16="http://schemas.microsoft.com/office/drawing/2014/main" id="{8CDA58F7-F1EA-4961-91D3-743F4CF79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711" y="474131"/>
            <a:ext cx="2416577" cy="216409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B5B9388-87C6-4081-9486-12678BC97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27413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749E0F68-5603-4FF6-9B03-4D643EC678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3980202" cy="7027115"/>
          </a:xfrm>
        </p:spPr>
      </p:pic>
      <p:pic>
        <p:nvPicPr>
          <p:cNvPr id="7" name="Picture 6" descr="A picture containing drawing&#10;&#10;Description automatically generated">
            <a:extLst>
              <a:ext uri="{FF2B5EF4-FFF2-40B4-BE49-F238E27FC236}">
                <a16:creationId xmlns:a16="http://schemas.microsoft.com/office/drawing/2014/main" id="{4AB23B6C-3DE4-4924-88A2-22E9D29E2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305" y="1701819"/>
            <a:ext cx="3243262" cy="345436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D03F6BD-5372-4EB2-BBC5-8A170F154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180523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DF2C-3A04-40FD-A9FB-C311E90BB306}"/>
              </a:ext>
            </a:extLst>
          </p:cNvPr>
          <p:cNvSpPr>
            <a:spLocks noGrp="1"/>
          </p:cNvSpPr>
          <p:nvPr>
            <p:ph type="title"/>
          </p:nvPr>
        </p:nvSpPr>
        <p:spPr/>
        <p:txBody>
          <a:bodyPr>
            <a:normAutofit/>
          </a:bodyPr>
          <a:lstStyle/>
          <a:p>
            <a:r>
              <a:rPr lang="en-GB" sz="3200" dirty="0"/>
              <a:t>Recommendations from the October Mock Inspection Report</a:t>
            </a:r>
          </a:p>
        </p:txBody>
      </p:sp>
      <p:pic>
        <p:nvPicPr>
          <p:cNvPr id="4" name="Picture 3" descr="A picture containing drawing&#10;&#10;Description automatically generated">
            <a:extLst>
              <a:ext uri="{FF2B5EF4-FFF2-40B4-BE49-F238E27FC236}">
                <a16:creationId xmlns:a16="http://schemas.microsoft.com/office/drawing/2014/main" id="{8A6CA22E-1EEF-4F90-AF4D-07AB06C82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
        <p:nvSpPr>
          <p:cNvPr id="3" name="Content Placeholder 2">
            <a:extLst>
              <a:ext uri="{FF2B5EF4-FFF2-40B4-BE49-F238E27FC236}">
                <a16:creationId xmlns:a16="http://schemas.microsoft.com/office/drawing/2014/main" id="{087AAB36-498D-4238-8BA2-54DE12CD9923}"/>
              </a:ext>
            </a:extLst>
          </p:cNvPr>
          <p:cNvSpPr>
            <a:spLocks noGrp="1"/>
          </p:cNvSpPr>
          <p:nvPr>
            <p:ph idx="1"/>
          </p:nvPr>
        </p:nvSpPr>
        <p:spPr>
          <a:xfrm>
            <a:off x="838200" y="1311964"/>
            <a:ext cx="10515600" cy="5380383"/>
          </a:xfrm>
        </p:spPr>
        <p:txBody>
          <a:bodyPr>
            <a:normAutofit fontScale="92500" lnSpcReduction="20000"/>
          </a:bodyPr>
          <a:lstStyle/>
          <a:p>
            <a:pP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D</a:t>
            </a:r>
            <a:r>
              <a:rPr lang="en-GB" sz="1800" dirty="0">
                <a:effectLst/>
                <a:latin typeface="Calibri" panose="020F0502020204030204" pitchFamily="34" charset="0"/>
                <a:ea typeface="Calibri" panose="020F0502020204030204" pitchFamily="34" charset="0"/>
                <a:cs typeface="Times New Roman" panose="02020603050405020304" pitchFamily="18" charset="0"/>
              </a:rPr>
              <a:t>evelop a KG through to PYP reading scheme that is universal and helps all teachers know where the student’s reading level currently lies.</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Reading Corners – good to see them present in every classroom, but they now need to be age appropriate and accessible to ALL students. Consider colour coding from blue (easy) to red (advanced) for the age group. </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Reading buddies scheme between KG &amp; PYP years</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Phonics Reading Scheme in KG &amp; PYP1.</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1:1 reading for each child at least 2 times a week with a member of staff for 10mins. Notes written in Pupil’s Learning Diary but also kept on record to monitor progress of learning by the class teacher in their separate file.</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KG would desperately benefit from a functioning and accessible PHONICS programme. We suggested the ‘Jolly Phonics’ programme and the structure of “Letters and Sounds”. The scheme would last the academic year and can be moulded to suit each age group, and support LAs in PYP.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KG would hugely benefit from a structured and recorded Reading Programme. Every child should have 1 or 2 books per week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inc.</a:t>
            </a:r>
            <a:r>
              <a:rPr lang="en-GB" sz="1800" dirty="0">
                <a:effectLst/>
                <a:latin typeface="Calibri" panose="020F0502020204030204" pitchFamily="34" charset="0"/>
                <a:ea typeface="Calibri" panose="020F0502020204030204" pitchFamily="34" charset="0"/>
                <a:cs typeface="Times New Roman" panose="02020603050405020304" pitchFamily="18" charset="0"/>
              </a:rPr>
              <a:t> a tin of High Frequency Words, and a Reading “Diary” to log their reading both at home and at School (including written review of reading session from both teachers and parents). The teacher should hear each student read 1:1 for 10mins at least 2 or even 3 times per week. Books should be swapped following the weekly sessions to support the student’s progress. Teachers should also keep a separate file for the whole class to include the level of each student’s book, words they found tricky, if they were fluent or sounding-out any words and progression / problems occurring. This record can then show a clear progression of learning for the student throughout the year and help to transition for KG1 to KG2 and into PYP.</a:t>
            </a:r>
          </a:p>
        </p:txBody>
      </p:sp>
    </p:spTree>
    <p:extLst>
      <p:ext uri="{BB962C8B-B14F-4D97-AF65-F5344CB8AC3E}">
        <p14:creationId xmlns:p14="http://schemas.microsoft.com/office/powerpoint/2010/main" val="124671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957F-829B-4846-AA17-4269EA35A5C9}"/>
              </a:ext>
            </a:extLst>
          </p:cNvPr>
          <p:cNvSpPr>
            <a:spLocks noGrp="1"/>
          </p:cNvSpPr>
          <p:nvPr>
            <p:ph type="title"/>
          </p:nvPr>
        </p:nvSpPr>
        <p:spPr/>
        <p:txBody>
          <a:bodyPr/>
          <a:lstStyle/>
          <a:p>
            <a:r>
              <a:rPr lang="en-GB" dirty="0"/>
              <a:t>But! There are many challenges…</a:t>
            </a:r>
          </a:p>
        </p:txBody>
      </p:sp>
      <p:sp>
        <p:nvSpPr>
          <p:cNvPr id="3" name="Content Placeholder 2">
            <a:extLst>
              <a:ext uri="{FF2B5EF4-FFF2-40B4-BE49-F238E27FC236}">
                <a16:creationId xmlns:a16="http://schemas.microsoft.com/office/drawing/2014/main" id="{C94ECBEF-0ABA-4E42-9785-A2788E23E079}"/>
              </a:ext>
            </a:extLst>
          </p:cNvPr>
          <p:cNvSpPr>
            <a:spLocks noGrp="1"/>
          </p:cNvSpPr>
          <p:nvPr>
            <p:ph idx="1"/>
          </p:nvPr>
        </p:nvSpPr>
        <p:spPr/>
        <p:txBody>
          <a:bodyPr/>
          <a:lstStyle/>
          <a:p>
            <a:pPr>
              <a:buFontTx/>
              <a:buChar char="-"/>
            </a:pPr>
            <a:r>
              <a:rPr lang="en-GB" dirty="0"/>
              <a:t>The lack of a reading culture in Iraq in recent years;</a:t>
            </a:r>
          </a:p>
          <a:p>
            <a:pPr>
              <a:buFontTx/>
              <a:buChar char="-"/>
            </a:pPr>
            <a:r>
              <a:rPr lang="en-GB" dirty="0"/>
              <a:t>The difficulty of getting books in English;</a:t>
            </a:r>
          </a:p>
          <a:p>
            <a:pPr>
              <a:buFontTx/>
              <a:buChar char="-"/>
            </a:pPr>
            <a:r>
              <a:rPr lang="en-GB" dirty="0"/>
              <a:t>The challenge of assessing reading ages;</a:t>
            </a:r>
          </a:p>
          <a:p>
            <a:pPr>
              <a:buFontTx/>
              <a:buChar char="-"/>
            </a:pPr>
            <a:r>
              <a:rPr lang="en-GB" dirty="0"/>
              <a:t>The effects of bilingualism;</a:t>
            </a:r>
          </a:p>
          <a:p>
            <a:pPr>
              <a:buFontTx/>
              <a:buChar char="-"/>
            </a:pPr>
            <a:r>
              <a:rPr lang="en-GB" dirty="0"/>
              <a:t>The awkwardness some of us feel reading aloud to the children;</a:t>
            </a:r>
          </a:p>
          <a:p>
            <a:pPr>
              <a:buFontTx/>
              <a:buChar char="-"/>
            </a:pPr>
            <a:r>
              <a:rPr lang="en-GB" dirty="0"/>
              <a:t>The fact that many parents do not read English themselves;</a:t>
            </a:r>
          </a:p>
          <a:p>
            <a:pPr>
              <a:buFontTx/>
              <a:buChar char="-"/>
            </a:pPr>
            <a:r>
              <a:rPr lang="en-GB" dirty="0"/>
              <a:t>The challenge of mobile devices.</a:t>
            </a:r>
          </a:p>
        </p:txBody>
      </p:sp>
      <p:pic>
        <p:nvPicPr>
          <p:cNvPr id="4" name="Picture 3" descr="A picture containing drawing&#10;&#10;Description automatically generated">
            <a:extLst>
              <a:ext uri="{FF2B5EF4-FFF2-40B4-BE49-F238E27FC236}">
                <a16:creationId xmlns:a16="http://schemas.microsoft.com/office/drawing/2014/main" id="{AECFC3EC-3B3A-4199-BDED-3C66075BD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331907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E15C9E-9F98-4A52-8AA0-E09684AB51E6}"/>
              </a:ext>
            </a:extLst>
          </p:cNvPr>
          <p:cNvSpPr>
            <a:spLocks noGrp="1"/>
          </p:cNvSpPr>
          <p:nvPr>
            <p:ph type="title"/>
          </p:nvPr>
        </p:nvSpPr>
        <p:spPr/>
        <p:txBody>
          <a:bodyPr/>
          <a:lstStyle/>
          <a:p>
            <a:r>
              <a:rPr lang="en-GB" dirty="0"/>
              <a:t>6 Key Factors for Reading Success</a:t>
            </a:r>
          </a:p>
        </p:txBody>
      </p:sp>
      <p:sp>
        <p:nvSpPr>
          <p:cNvPr id="6" name="Text Placeholder 5">
            <a:extLst>
              <a:ext uri="{FF2B5EF4-FFF2-40B4-BE49-F238E27FC236}">
                <a16:creationId xmlns:a16="http://schemas.microsoft.com/office/drawing/2014/main" id="{6FBC9701-EFC8-4704-B473-EDF8D2CBD30C}"/>
              </a:ext>
            </a:extLst>
          </p:cNvPr>
          <p:cNvSpPr>
            <a:spLocks noGrp="1"/>
          </p:cNvSpPr>
          <p:nvPr>
            <p:ph type="body" idx="1"/>
          </p:nvPr>
        </p:nvSpPr>
        <p:spPr/>
        <p:txBody>
          <a:bodyPr/>
          <a:lstStyle/>
          <a:p>
            <a:endParaRPr lang="en-GB" dirty="0"/>
          </a:p>
        </p:txBody>
      </p:sp>
      <p:pic>
        <p:nvPicPr>
          <p:cNvPr id="4" name="Picture 3" descr="A picture containing drawing&#10;&#10;Description automatically generated">
            <a:extLst>
              <a:ext uri="{FF2B5EF4-FFF2-40B4-BE49-F238E27FC236}">
                <a16:creationId xmlns:a16="http://schemas.microsoft.com/office/drawing/2014/main" id="{81621F66-92CE-4EF9-B1AB-73A7A8CEF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35363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9BC1-F8AF-40B4-B6FC-F1670DED12C5}"/>
              </a:ext>
            </a:extLst>
          </p:cNvPr>
          <p:cNvSpPr>
            <a:spLocks noGrp="1"/>
          </p:cNvSpPr>
          <p:nvPr>
            <p:ph type="title"/>
          </p:nvPr>
        </p:nvSpPr>
        <p:spPr/>
        <p:txBody>
          <a:bodyPr/>
          <a:lstStyle/>
          <a:p>
            <a:r>
              <a:rPr lang="en-GB" dirty="0"/>
              <a:t>1. To read, you must also hear</a:t>
            </a:r>
          </a:p>
        </p:txBody>
      </p:sp>
      <p:sp>
        <p:nvSpPr>
          <p:cNvPr id="3" name="Text Placeholder 2">
            <a:extLst>
              <a:ext uri="{FF2B5EF4-FFF2-40B4-BE49-F238E27FC236}">
                <a16:creationId xmlns:a16="http://schemas.microsoft.com/office/drawing/2014/main" id="{E83C2CAE-C588-4779-90F8-523101BE5ED1}"/>
              </a:ext>
            </a:extLst>
          </p:cNvPr>
          <p:cNvSpPr>
            <a:spLocks noGrp="1"/>
          </p:cNvSpPr>
          <p:nvPr>
            <p:ph type="body" idx="1"/>
          </p:nvPr>
        </p:nvSpPr>
        <p:spPr/>
        <p:txBody>
          <a:bodyPr/>
          <a:lstStyle/>
          <a:p>
            <a:endParaRPr lang="en-GB" dirty="0"/>
          </a:p>
        </p:txBody>
      </p:sp>
      <p:pic>
        <p:nvPicPr>
          <p:cNvPr id="4" name="Picture 3" descr="A picture containing drawing&#10;&#10;Description automatically generated">
            <a:extLst>
              <a:ext uri="{FF2B5EF4-FFF2-40B4-BE49-F238E27FC236}">
                <a16:creationId xmlns:a16="http://schemas.microsoft.com/office/drawing/2014/main" id="{91899425-BDBE-4093-96EA-72D1F03E5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261" y="5610051"/>
            <a:ext cx="1533739" cy="1247949"/>
          </a:xfrm>
          <a:prstGeom prst="rect">
            <a:avLst/>
          </a:prstGeom>
        </p:spPr>
      </p:pic>
    </p:spTree>
    <p:extLst>
      <p:ext uri="{BB962C8B-B14F-4D97-AF65-F5344CB8AC3E}">
        <p14:creationId xmlns:p14="http://schemas.microsoft.com/office/powerpoint/2010/main" val="223617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2201</Words>
  <Application>Microsoft Office PowerPoint</Application>
  <PresentationFormat>Widescreen</PresentationFormat>
  <Paragraphs>159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Helvetica</vt:lpstr>
      <vt:lpstr>Times New Roman</vt:lpstr>
      <vt:lpstr>Office Theme</vt:lpstr>
      <vt:lpstr>Supporting Reading in PYP</vt:lpstr>
      <vt:lpstr>PowerPoint Presentation</vt:lpstr>
      <vt:lpstr>PowerPoint Presentation</vt:lpstr>
      <vt:lpstr>Our reasons for promoting reading</vt:lpstr>
      <vt:lpstr>PowerPoint Presentation</vt:lpstr>
      <vt:lpstr>Recommendations from the October Mock Inspection Report</vt:lpstr>
      <vt:lpstr>But! There are many challenges…</vt:lpstr>
      <vt:lpstr>6 Key Factors for Reading Success</vt:lpstr>
      <vt:lpstr>1. To read, you must also hear</vt:lpstr>
      <vt:lpstr>It might sound odd…</vt:lpstr>
      <vt:lpstr>PowerPoint Presentation</vt:lpstr>
      <vt:lpstr>Ways you can help:</vt:lpstr>
      <vt:lpstr>But! I am uncomfortable reading aloud for a long time</vt:lpstr>
      <vt:lpstr>If you have Word:</vt:lpstr>
      <vt:lpstr>Lots of our parents don’t speak English</vt:lpstr>
      <vt:lpstr>Get the authors themselves to do it:</vt:lpstr>
      <vt:lpstr>Audiobooks are becoming more popular</vt:lpstr>
      <vt:lpstr>Remember: Reading age lags significantly behind Listening age</vt:lpstr>
      <vt:lpstr>2. Teachers must prioritise reading in terms of time and space</vt:lpstr>
      <vt:lpstr>In order to become fluent, students need to read about 600-1000 words a week at the start of PYP</vt:lpstr>
      <vt:lpstr>Make sure your reading corner is attractive</vt:lpstr>
      <vt:lpstr>It’s not just books they should be reading</vt:lpstr>
      <vt:lpstr>3. Parents should lead by example </vt:lpstr>
      <vt:lpstr>Watching your parents read is the most powerful argument for picking up a book</vt:lpstr>
      <vt:lpstr>Set clear expectations</vt:lpstr>
      <vt:lpstr>Create a reading culture!</vt:lpstr>
      <vt:lpstr>4. You need to find what interests you</vt:lpstr>
      <vt:lpstr>It can be difficult finding books you enjoy</vt:lpstr>
      <vt:lpstr>There is plenty of help out there</vt:lpstr>
      <vt:lpstr>Free books!</vt:lpstr>
      <vt:lpstr>One Example –  The Book Of Hopes</vt:lpstr>
      <vt:lpstr>5. You need to be pushed to read at the right level</vt:lpstr>
      <vt:lpstr>Children must always be developing their reading</vt:lpstr>
      <vt:lpstr>Identifying a child’s reading age</vt:lpstr>
      <vt:lpstr>How do identify the reading age of a book?</vt:lpstr>
      <vt:lpstr>More accurate tools</vt:lpstr>
      <vt:lpstr>Use these tools together to create a clear reading scheme</vt:lpstr>
      <vt:lpstr>PowerPoint Presentation</vt:lpstr>
      <vt:lpstr>6. The most important: you need to listen to them read</vt:lpstr>
      <vt:lpstr>All of the studies show that listening to children read is essential to their development</vt:lpstr>
      <vt:lpstr>How best to listen to them read</vt:lpstr>
      <vt:lpstr>Consider using a reading buddy system</vt:lpstr>
      <vt:lpstr>To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Reading in PYP</dc:title>
  <dc:creator>Thomas Barfield</dc:creator>
  <cp:lastModifiedBy>Thomas Barfield</cp:lastModifiedBy>
  <cp:revision>1</cp:revision>
  <dcterms:created xsi:type="dcterms:W3CDTF">2020-07-25T12:43:43Z</dcterms:created>
  <dcterms:modified xsi:type="dcterms:W3CDTF">2020-07-25T15:40:03Z</dcterms:modified>
</cp:coreProperties>
</file>