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7" r:id="rId1"/>
  </p:sldMasterIdLst>
  <p:sldIdLst>
    <p:sldId id="256" r:id="rId2"/>
    <p:sldId id="257" r:id="rId3"/>
    <p:sldId id="258" r:id="rId4"/>
    <p:sldId id="259" r:id="rId5"/>
    <p:sldId id="270" r:id="rId6"/>
    <p:sldId id="271" r:id="rId7"/>
    <p:sldId id="272" r:id="rId8"/>
    <p:sldId id="273" r:id="rId9"/>
    <p:sldId id="274" r:id="rId10"/>
    <p:sldId id="275" r:id="rId11"/>
    <p:sldId id="276" r:id="rId12"/>
    <p:sldId id="277" r:id="rId13"/>
    <p:sldId id="260" r:id="rId14"/>
    <p:sldId id="261" r:id="rId15"/>
    <p:sldId id="278" r:id="rId16"/>
    <p:sldId id="283" r:id="rId17"/>
    <p:sldId id="302" r:id="rId18"/>
    <p:sldId id="307" r:id="rId19"/>
    <p:sldId id="304" r:id="rId20"/>
    <p:sldId id="305" r:id="rId21"/>
    <p:sldId id="306" r:id="rId22"/>
    <p:sldId id="303" r:id="rId23"/>
    <p:sldId id="284" r:id="rId24"/>
    <p:sldId id="279" r:id="rId25"/>
    <p:sldId id="280" r:id="rId26"/>
    <p:sldId id="281" r:id="rId27"/>
    <p:sldId id="282" r:id="rId28"/>
    <p:sldId id="286" r:id="rId29"/>
    <p:sldId id="310" r:id="rId30"/>
    <p:sldId id="311" r:id="rId31"/>
    <p:sldId id="312" r:id="rId32"/>
    <p:sldId id="313" r:id="rId33"/>
    <p:sldId id="314" r:id="rId34"/>
    <p:sldId id="287" r:id="rId35"/>
    <p:sldId id="285" r:id="rId36"/>
    <p:sldId id="262" r:id="rId37"/>
    <p:sldId id="296" r:id="rId38"/>
    <p:sldId id="295" r:id="rId39"/>
    <p:sldId id="263" r:id="rId40"/>
    <p:sldId id="297" r:id="rId41"/>
    <p:sldId id="264" r:id="rId42"/>
    <p:sldId id="265" r:id="rId43"/>
    <p:sldId id="298" r:id="rId44"/>
    <p:sldId id="299" r:id="rId45"/>
    <p:sldId id="300" r:id="rId46"/>
    <p:sldId id="269" r:id="rId47"/>
    <p:sldId id="267" r:id="rId48"/>
    <p:sldId id="268" r:id="rId49"/>
    <p:sldId id="301" r:id="rId50"/>
    <p:sldId id="316" r:id="rId51"/>
    <p:sldId id="317" r:id="rId52"/>
    <p:sldId id="288" r:id="rId53"/>
    <p:sldId id="320" r:id="rId54"/>
    <p:sldId id="315" r:id="rId55"/>
    <p:sldId id="318" r:id="rId56"/>
    <p:sldId id="290" r:id="rId57"/>
    <p:sldId id="308" r:id="rId58"/>
    <p:sldId id="319" r:id="rId59"/>
    <p:sldId id="292" r:id="rId60"/>
    <p:sldId id="309"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6F44BF-6A7F-3C40-B3EB-7DF20D54EF07}">
          <p14:sldIdLst>
            <p14:sldId id="256"/>
            <p14:sldId id="257"/>
            <p14:sldId id="258"/>
            <p14:sldId id="259"/>
            <p14:sldId id="270"/>
            <p14:sldId id="271"/>
            <p14:sldId id="272"/>
            <p14:sldId id="273"/>
            <p14:sldId id="274"/>
            <p14:sldId id="275"/>
            <p14:sldId id="276"/>
            <p14:sldId id="277"/>
            <p14:sldId id="260"/>
            <p14:sldId id="261"/>
            <p14:sldId id="278"/>
            <p14:sldId id="283"/>
            <p14:sldId id="302"/>
            <p14:sldId id="307"/>
            <p14:sldId id="304"/>
            <p14:sldId id="305"/>
            <p14:sldId id="306"/>
            <p14:sldId id="303"/>
            <p14:sldId id="284"/>
            <p14:sldId id="279"/>
            <p14:sldId id="280"/>
            <p14:sldId id="281"/>
            <p14:sldId id="282"/>
            <p14:sldId id="286"/>
            <p14:sldId id="310"/>
            <p14:sldId id="311"/>
            <p14:sldId id="312"/>
            <p14:sldId id="313"/>
            <p14:sldId id="314"/>
            <p14:sldId id="287"/>
            <p14:sldId id="285"/>
            <p14:sldId id="262"/>
            <p14:sldId id="296"/>
            <p14:sldId id="295"/>
            <p14:sldId id="263"/>
            <p14:sldId id="297"/>
            <p14:sldId id="264"/>
            <p14:sldId id="265"/>
            <p14:sldId id="298"/>
            <p14:sldId id="299"/>
            <p14:sldId id="300"/>
            <p14:sldId id="269"/>
            <p14:sldId id="267"/>
            <p14:sldId id="268"/>
            <p14:sldId id="301"/>
            <p14:sldId id="316"/>
            <p14:sldId id="317"/>
            <p14:sldId id="288"/>
            <p14:sldId id="320"/>
            <p14:sldId id="315"/>
            <p14:sldId id="318"/>
            <p14:sldId id="290"/>
            <p14:sldId id="308"/>
            <p14:sldId id="319"/>
            <p14:sldId id="292"/>
            <p14:sldId id="30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CE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045DA-AF37-4B66-BA90-F48E6380EC3B}" v="589" dt="2020-08-05T16:12:36.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23"/>
    <p:restoredTop sz="96327"/>
  </p:normalViewPr>
  <p:slideViewPr>
    <p:cSldViewPr snapToGrid="0" snapToObjects="1">
      <p:cViewPr varScale="1">
        <p:scale>
          <a:sx n="72" d="100"/>
          <a:sy n="72" d="100"/>
        </p:scale>
        <p:origin x="30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Barfield" userId="ac15150d4a8611dc" providerId="LiveId" clId="{9B2045DA-AF37-4B66-BA90-F48E6380EC3B}"/>
    <pc:docChg chg="custSel delSld modSld modSection">
      <pc:chgData name="Thomas Barfield" userId="ac15150d4a8611dc" providerId="LiveId" clId="{9B2045DA-AF37-4B66-BA90-F48E6380EC3B}" dt="2020-08-06T05:43:45.900" v="606" actId="2696"/>
      <pc:docMkLst>
        <pc:docMk/>
      </pc:docMkLst>
      <pc:sldChg chg="modSp mod">
        <pc:chgData name="Thomas Barfield" userId="ac15150d4a8611dc" providerId="LiveId" clId="{9B2045DA-AF37-4B66-BA90-F48E6380EC3B}" dt="2020-08-05T15:33:52.957" v="3" actId="27636"/>
        <pc:sldMkLst>
          <pc:docMk/>
          <pc:sldMk cId="68554327" sldId="256"/>
        </pc:sldMkLst>
        <pc:spChg chg="mod">
          <ac:chgData name="Thomas Barfield" userId="ac15150d4a8611dc" providerId="LiveId" clId="{9B2045DA-AF37-4B66-BA90-F48E6380EC3B}" dt="2020-08-05T15:33:52.957" v="3" actId="27636"/>
          <ac:spMkLst>
            <pc:docMk/>
            <pc:sldMk cId="68554327" sldId="256"/>
            <ac:spMk id="3" creationId="{CA9A4973-2109-FA42-9510-E2BE5171ABDD}"/>
          </ac:spMkLst>
        </pc:spChg>
      </pc:sldChg>
      <pc:sldChg chg="modSp">
        <pc:chgData name="Thomas Barfield" userId="ac15150d4a8611dc" providerId="LiveId" clId="{9B2045DA-AF37-4B66-BA90-F48E6380EC3B}" dt="2020-08-05T15:35:41.886" v="11" actId="20577"/>
        <pc:sldMkLst>
          <pc:docMk/>
          <pc:sldMk cId="1802861236" sldId="257"/>
        </pc:sldMkLst>
        <pc:spChg chg="mod">
          <ac:chgData name="Thomas Barfield" userId="ac15150d4a8611dc" providerId="LiveId" clId="{9B2045DA-AF37-4B66-BA90-F48E6380EC3B}" dt="2020-08-05T15:35:41.886" v="11" actId="20577"/>
          <ac:spMkLst>
            <pc:docMk/>
            <pc:sldMk cId="1802861236" sldId="257"/>
            <ac:spMk id="3" creationId="{C168DF07-5A9C-B347-B1B5-39B8A03A3299}"/>
          </ac:spMkLst>
        </pc:spChg>
      </pc:sldChg>
      <pc:sldChg chg="modSp">
        <pc:chgData name="Thomas Barfield" userId="ac15150d4a8611dc" providerId="LiveId" clId="{9B2045DA-AF37-4B66-BA90-F48E6380EC3B}" dt="2020-08-05T15:36:04.675" v="21" actId="20577"/>
        <pc:sldMkLst>
          <pc:docMk/>
          <pc:sldMk cId="3299445719" sldId="259"/>
        </pc:sldMkLst>
        <pc:spChg chg="mod">
          <ac:chgData name="Thomas Barfield" userId="ac15150d4a8611dc" providerId="LiveId" clId="{9B2045DA-AF37-4B66-BA90-F48E6380EC3B}" dt="2020-08-05T15:36:04.675" v="21" actId="20577"/>
          <ac:spMkLst>
            <pc:docMk/>
            <pc:sldMk cId="3299445719" sldId="259"/>
            <ac:spMk id="3" creationId="{0536B924-ED10-CB4A-AC39-61479F6BB1F3}"/>
          </ac:spMkLst>
        </pc:spChg>
      </pc:sldChg>
      <pc:sldChg chg="modSp">
        <pc:chgData name="Thomas Barfield" userId="ac15150d4a8611dc" providerId="LiveId" clId="{9B2045DA-AF37-4B66-BA90-F48E6380EC3B}" dt="2020-08-05T15:39:27.739" v="83" actId="20577"/>
        <pc:sldMkLst>
          <pc:docMk/>
          <pc:sldMk cId="1134052370" sldId="260"/>
        </pc:sldMkLst>
        <pc:spChg chg="mod">
          <ac:chgData name="Thomas Barfield" userId="ac15150d4a8611dc" providerId="LiveId" clId="{9B2045DA-AF37-4B66-BA90-F48E6380EC3B}" dt="2020-08-05T15:39:27.739" v="83" actId="20577"/>
          <ac:spMkLst>
            <pc:docMk/>
            <pc:sldMk cId="1134052370" sldId="260"/>
            <ac:spMk id="3" creationId="{CC95B23F-EA67-DF4B-88FE-4382048EEFFD}"/>
          </ac:spMkLst>
        </pc:spChg>
      </pc:sldChg>
      <pc:sldChg chg="modSp">
        <pc:chgData name="Thomas Barfield" userId="ac15150d4a8611dc" providerId="LiveId" clId="{9B2045DA-AF37-4B66-BA90-F48E6380EC3B}" dt="2020-08-05T16:03:18.308" v="406" actId="20577"/>
        <pc:sldMkLst>
          <pc:docMk/>
          <pc:sldMk cId="4027383845" sldId="263"/>
        </pc:sldMkLst>
        <pc:spChg chg="mod">
          <ac:chgData name="Thomas Barfield" userId="ac15150d4a8611dc" providerId="LiveId" clId="{9B2045DA-AF37-4B66-BA90-F48E6380EC3B}" dt="2020-08-05T16:03:18.308" v="406" actId="20577"/>
          <ac:spMkLst>
            <pc:docMk/>
            <pc:sldMk cId="4027383845" sldId="263"/>
            <ac:spMk id="3" creationId="{1A0419EA-E86D-C04D-881B-BD80E04BE9FA}"/>
          </ac:spMkLst>
        </pc:spChg>
      </pc:sldChg>
      <pc:sldChg chg="modSp mod">
        <pc:chgData name="Thomas Barfield" userId="ac15150d4a8611dc" providerId="LiveId" clId="{9B2045DA-AF37-4B66-BA90-F48E6380EC3B}" dt="2020-08-05T16:04:08.949" v="416" actId="20577"/>
        <pc:sldMkLst>
          <pc:docMk/>
          <pc:sldMk cId="2969199302" sldId="264"/>
        </pc:sldMkLst>
        <pc:spChg chg="mod">
          <ac:chgData name="Thomas Barfield" userId="ac15150d4a8611dc" providerId="LiveId" clId="{9B2045DA-AF37-4B66-BA90-F48E6380EC3B}" dt="2020-08-05T16:04:08.949" v="416" actId="20577"/>
          <ac:spMkLst>
            <pc:docMk/>
            <pc:sldMk cId="2969199302" sldId="264"/>
            <ac:spMk id="3" creationId="{16854379-075D-EF49-93ED-21695A8FDB1F}"/>
          </ac:spMkLst>
        </pc:spChg>
      </pc:sldChg>
      <pc:sldChg chg="modSp">
        <pc:chgData name="Thomas Barfield" userId="ac15150d4a8611dc" providerId="LiveId" clId="{9B2045DA-AF37-4B66-BA90-F48E6380EC3B}" dt="2020-08-05T16:05:23.622" v="460" actId="20577"/>
        <pc:sldMkLst>
          <pc:docMk/>
          <pc:sldMk cId="4288745669" sldId="265"/>
        </pc:sldMkLst>
        <pc:spChg chg="mod">
          <ac:chgData name="Thomas Barfield" userId="ac15150d4a8611dc" providerId="LiveId" clId="{9B2045DA-AF37-4B66-BA90-F48E6380EC3B}" dt="2020-08-05T16:05:23.622" v="460" actId="20577"/>
          <ac:spMkLst>
            <pc:docMk/>
            <pc:sldMk cId="4288745669" sldId="265"/>
            <ac:spMk id="3" creationId="{86556325-78ED-0841-8C32-EABA0AA6A477}"/>
          </ac:spMkLst>
        </pc:spChg>
      </pc:sldChg>
      <pc:sldChg chg="modSp mod">
        <pc:chgData name="Thomas Barfield" userId="ac15150d4a8611dc" providerId="LiveId" clId="{9B2045DA-AF37-4B66-BA90-F48E6380EC3B}" dt="2020-08-05T16:07:16.353" v="504" actId="20577"/>
        <pc:sldMkLst>
          <pc:docMk/>
          <pc:sldMk cId="3343389677" sldId="267"/>
        </pc:sldMkLst>
        <pc:spChg chg="mod">
          <ac:chgData name="Thomas Barfield" userId="ac15150d4a8611dc" providerId="LiveId" clId="{9B2045DA-AF37-4B66-BA90-F48E6380EC3B}" dt="2020-08-05T16:07:09.683" v="502" actId="20577"/>
          <ac:spMkLst>
            <pc:docMk/>
            <pc:sldMk cId="3343389677" sldId="267"/>
            <ac:spMk id="8" creationId="{00000000-0000-0000-0000-000000000000}"/>
          </ac:spMkLst>
        </pc:spChg>
        <pc:spChg chg="mod">
          <ac:chgData name="Thomas Barfield" userId="ac15150d4a8611dc" providerId="LiveId" clId="{9B2045DA-AF37-4B66-BA90-F48E6380EC3B}" dt="2020-08-05T16:07:16.353" v="504" actId="20577"/>
          <ac:spMkLst>
            <pc:docMk/>
            <pc:sldMk cId="3343389677" sldId="267"/>
            <ac:spMk id="14" creationId="{00000000-0000-0000-0000-000000000000}"/>
          </ac:spMkLst>
        </pc:spChg>
      </pc:sldChg>
      <pc:sldChg chg="modSp">
        <pc:chgData name="Thomas Barfield" userId="ac15150d4a8611dc" providerId="LiveId" clId="{9B2045DA-AF37-4B66-BA90-F48E6380EC3B}" dt="2020-08-05T16:07:46.029" v="510" actId="20577"/>
        <pc:sldMkLst>
          <pc:docMk/>
          <pc:sldMk cId="2679845371" sldId="268"/>
        </pc:sldMkLst>
        <pc:spChg chg="mod">
          <ac:chgData name="Thomas Barfield" userId="ac15150d4a8611dc" providerId="LiveId" clId="{9B2045DA-AF37-4B66-BA90-F48E6380EC3B}" dt="2020-08-05T16:07:46.029" v="510" actId="20577"/>
          <ac:spMkLst>
            <pc:docMk/>
            <pc:sldMk cId="2679845371" sldId="268"/>
            <ac:spMk id="3" creationId="{B37C57F3-5BD2-844D-B214-00BB7E931BF1}"/>
          </ac:spMkLst>
        </pc:spChg>
      </pc:sldChg>
      <pc:sldChg chg="modSp">
        <pc:chgData name="Thomas Barfield" userId="ac15150d4a8611dc" providerId="LiveId" clId="{9B2045DA-AF37-4B66-BA90-F48E6380EC3B}" dt="2020-08-05T16:07:02.838" v="500" actId="20577"/>
        <pc:sldMkLst>
          <pc:docMk/>
          <pc:sldMk cId="3439457198" sldId="269"/>
        </pc:sldMkLst>
        <pc:spChg chg="mod">
          <ac:chgData name="Thomas Barfield" userId="ac15150d4a8611dc" providerId="LiveId" clId="{9B2045DA-AF37-4B66-BA90-F48E6380EC3B}" dt="2020-08-05T16:07:02.838" v="500" actId="20577"/>
          <ac:spMkLst>
            <pc:docMk/>
            <pc:sldMk cId="3439457198" sldId="269"/>
            <ac:spMk id="3" creationId="{D24044A4-93BE-6F4C-850A-0AD777F33ECD}"/>
          </ac:spMkLst>
        </pc:spChg>
      </pc:sldChg>
      <pc:sldChg chg="modSp">
        <pc:chgData name="Thomas Barfield" userId="ac15150d4a8611dc" providerId="LiveId" clId="{9B2045DA-AF37-4B66-BA90-F48E6380EC3B}" dt="2020-08-05T15:36:46.867" v="31" actId="20577"/>
        <pc:sldMkLst>
          <pc:docMk/>
          <pc:sldMk cId="3752638842" sldId="273"/>
        </pc:sldMkLst>
        <pc:spChg chg="mod">
          <ac:chgData name="Thomas Barfield" userId="ac15150d4a8611dc" providerId="LiveId" clId="{9B2045DA-AF37-4B66-BA90-F48E6380EC3B}" dt="2020-08-05T15:36:39.101" v="23" actId="20577"/>
          <ac:spMkLst>
            <pc:docMk/>
            <pc:sldMk cId="3752638842" sldId="273"/>
            <ac:spMk id="18" creationId="{7CC7BB89-5FFE-AB45-8DA3-464007A1713B}"/>
          </ac:spMkLst>
        </pc:spChg>
        <pc:spChg chg="mod">
          <ac:chgData name="Thomas Barfield" userId="ac15150d4a8611dc" providerId="LiveId" clId="{9B2045DA-AF37-4B66-BA90-F48E6380EC3B}" dt="2020-08-05T15:36:46.867" v="31" actId="20577"/>
          <ac:spMkLst>
            <pc:docMk/>
            <pc:sldMk cId="3752638842" sldId="273"/>
            <ac:spMk id="22" creationId="{67739884-1B25-B543-BBDA-51335A1531F4}"/>
          </ac:spMkLst>
        </pc:spChg>
      </pc:sldChg>
      <pc:sldChg chg="modSp mod">
        <pc:chgData name="Thomas Barfield" userId="ac15150d4a8611dc" providerId="LiveId" clId="{9B2045DA-AF37-4B66-BA90-F48E6380EC3B}" dt="2020-08-05T15:37:18.821" v="47" actId="20577"/>
        <pc:sldMkLst>
          <pc:docMk/>
          <pc:sldMk cId="4159367912" sldId="274"/>
        </pc:sldMkLst>
        <pc:spChg chg="mod">
          <ac:chgData name="Thomas Barfield" userId="ac15150d4a8611dc" providerId="LiveId" clId="{9B2045DA-AF37-4B66-BA90-F48E6380EC3B}" dt="2020-08-05T15:37:18.821" v="47" actId="20577"/>
          <ac:spMkLst>
            <pc:docMk/>
            <pc:sldMk cId="4159367912" sldId="274"/>
            <ac:spMk id="9" creationId="{94728648-9149-8749-8B1A-05C68728533C}"/>
          </ac:spMkLst>
        </pc:spChg>
        <pc:spChg chg="mod">
          <ac:chgData name="Thomas Barfield" userId="ac15150d4a8611dc" providerId="LiveId" clId="{9B2045DA-AF37-4B66-BA90-F48E6380EC3B}" dt="2020-08-05T15:36:58.166" v="35" actId="20577"/>
          <ac:spMkLst>
            <pc:docMk/>
            <pc:sldMk cId="4159367912" sldId="274"/>
            <ac:spMk id="12" creationId="{2FA9C150-7EE7-E740-89E8-06FC23A7E152}"/>
          </ac:spMkLst>
        </pc:spChg>
      </pc:sldChg>
      <pc:sldChg chg="modSp">
        <pc:chgData name="Thomas Barfield" userId="ac15150d4a8611dc" providerId="LiveId" clId="{9B2045DA-AF37-4B66-BA90-F48E6380EC3B}" dt="2020-08-05T15:37:33.178" v="51" actId="20577"/>
        <pc:sldMkLst>
          <pc:docMk/>
          <pc:sldMk cId="2587613496" sldId="275"/>
        </pc:sldMkLst>
        <pc:spChg chg="mod">
          <ac:chgData name="Thomas Barfield" userId="ac15150d4a8611dc" providerId="LiveId" clId="{9B2045DA-AF37-4B66-BA90-F48E6380EC3B}" dt="2020-08-05T15:37:33.178" v="51" actId="20577"/>
          <ac:spMkLst>
            <pc:docMk/>
            <pc:sldMk cId="2587613496" sldId="275"/>
            <ac:spMk id="8" creationId="{5915B7FA-A010-4E41-8ECE-73E0C5EB26F8}"/>
          </ac:spMkLst>
        </pc:spChg>
      </pc:sldChg>
      <pc:sldChg chg="modSp">
        <pc:chgData name="Thomas Barfield" userId="ac15150d4a8611dc" providerId="LiveId" clId="{9B2045DA-AF37-4B66-BA90-F48E6380EC3B}" dt="2020-08-05T15:38:07.042" v="63" actId="20577"/>
        <pc:sldMkLst>
          <pc:docMk/>
          <pc:sldMk cId="1296215163" sldId="276"/>
        </pc:sldMkLst>
        <pc:spChg chg="mod">
          <ac:chgData name="Thomas Barfield" userId="ac15150d4a8611dc" providerId="LiveId" clId="{9B2045DA-AF37-4B66-BA90-F48E6380EC3B}" dt="2020-08-05T15:37:49.444" v="53" actId="20577"/>
          <ac:spMkLst>
            <pc:docMk/>
            <pc:sldMk cId="1296215163" sldId="276"/>
            <ac:spMk id="11" creationId="{2DCDCED7-DA6B-A747-90BF-771E4B231027}"/>
          </ac:spMkLst>
        </pc:spChg>
        <pc:spChg chg="mod">
          <ac:chgData name="Thomas Barfield" userId="ac15150d4a8611dc" providerId="LiveId" clId="{9B2045DA-AF37-4B66-BA90-F48E6380EC3B}" dt="2020-08-05T15:37:59.216" v="59" actId="20577"/>
          <ac:spMkLst>
            <pc:docMk/>
            <pc:sldMk cId="1296215163" sldId="276"/>
            <ac:spMk id="17" creationId="{0CB7C373-92A5-124D-BC8D-957FD08F724D}"/>
          </ac:spMkLst>
        </pc:spChg>
        <pc:spChg chg="mod">
          <ac:chgData name="Thomas Barfield" userId="ac15150d4a8611dc" providerId="LiveId" clId="{9B2045DA-AF37-4B66-BA90-F48E6380EC3B}" dt="2020-08-05T15:38:07.042" v="63" actId="20577"/>
          <ac:spMkLst>
            <pc:docMk/>
            <pc:sldMk cId="1296215163" sldId="276"/>
            <ac:spMk id="21" creationId="{80D9F7A2-802A-B045-9E92-419E03B647D4}"/>
          </ac:spMkLst>
        </pc:spChg>
      </pc:sldChg>
      <pc:sldChg chg="modSp">
        <pc:chgData name="Thomas Barfield" userId="ac15150d4a8611dc" providerId="LiveId" clId="{9B2045DA-AF37-4B66-BA90-F48E6380EC3B}" dt="2020-08-05T15:38:29.414" v="67" actId="20577"/>
        <pc:sldMkLst>
          <pc:docMk/>
          <pc:sldMk cId="2005486915" sldId="277"/>
        </pc:sldMkLst>
        <pc:spChg chg="mod">
          <ac:chgData name="Thomas Barfield" userId="ac15150d4a8611dc" providerId="LiveId" clId="{9B2045DA-AF37-4B66-BA90-F48E6380EC3B}" dt="2020-08-05T15:38:22.352" v="65" actId="20577"/>
          <ac:spMkLst>
            <pc:docMk/>
            <pc:sldMk cId="2005486915" sldId="277"/>
            <ac:spMk id="10" creationId="{BE05E026-E701-134B-ADD8-FE334EFA63AC}"/>
          </ac:spMkLst>
        </pc:spChg>
        <pc:spChg chg="mod">
          <ac:chgData name="Thomas Barfield" userId="ac15150d4a8611dc" providerId="LiveId" clId="{9B2045DA-AF37-4B66-BA90-F48E6380EC3B}" dt="2020-08-05T15:38:29.414" v="67" actId="20577"/>
          <ac:spMkLst>
            <pc:docMk/>
            <pc:sldMk cId="2005486915" sldId="277"/>
            <ac:spMk id="14" creationId="{3215C285-E4F1-2B4F-8839-9F3A03775908}"/>
          </ac:spMkLst>
        </pc:spChg>
      </pc:sldChg>
      <pc:sldChg chg="modSp">
        <pc:chgData name="Thomas Barfield" userId="ac15150d4a8611dc" providerId="LiveId" clId="{9B2045DA-AF37-4B66-BA90-F48E6380EC3B}" dt="2020-08-05T15:49:04.804" v="186" actId="20577"/>
        <pc:sldMkLst>
          <pc:docMk/>
          <pc:sldMk cId="1286149421" sldId="280"/>
        </pc:sldMkLst>
        <pc:spChg chg="mod">
          <ac:chgData name="Thomas Barfield" userId="ac15150d4a8611dc" providerId="LiveId" clId="{9B2045DA-AF37-4B66-BA90-F48E6380EC3B}" dt="2020-08-05T15:49:04.804" v="186" actId="20577"/>
          <ac:spMkLst>
            <pc:docMk/>
            <pc:sldMk cId="1286149421" sldId="280"/>
            <ac:spMk id="3" creationId="{C5BFD504-1485-814E-A3C5-3511F6644B1A}"/>
          </ac:spMkLst>
        </pc:spChg>
      </pc:sldChg>
      <pc:sldChg chg="modSp">
        <pc:chgData name="Thomas Barfield" userId="ac15150d4a8611dc" providerId="LiveId" clId="{9B2045DA-AF37-4B66-BA90-F48E6380EC3B}" dt="2020-08-05T15:50:37.209" v="216" actId="20577"/>
        <pc:sldMkLst>
          <pc:docMk/>
          <pc:sldMk cId="2850295703" sldId="281"/>
        </pc:sldMkLst>
        <pc:spChg chg="mod">
          <ac:chgData name="Thomas Barfield" userId="ac15150d4a8611dc" providerId="LiveId" clId="{9B2045DA-AF37-4B66-BA90-F48E6380EC3B}" dt="2020-08-05T15:50:37.209" v="216" actId="20577"/>
          <ac:spMkLst>
            <pc:docMk/>
            <pc:sldMk cId="2850295703" sldId="281"/>
            <ac:spMk id="3" creationId="{25A4FED8-16B8-0042-B23E-8CD66B2D97FE}"/>
          </ac:spMkLst>
        </pc:spChg>
      </pc:sldChg>
      <pc:sldChg chg="modSp">
        <pc:chgData name="Thomas Barfield" userId="ac15150d4a8611dc" providerId="LiveId" clId="{9B2045DA-AF37-4B66-BA90-F48E6380EC3B}" dt="2020-08-05T15:51:59.915" v="232" actId="20577"/>
        <pc:sldMkLst>
          <pc:docMk/>
          <pc:sldMk cId="2570953428" sldId="282"/>
        </pc:sldMkLst>
        <pc:spChg chg="mod">
          <ac:chgData name="Thomas Barfield" userId="ac15150d4a8611dc" providerId="LiveId" clId="{9B2045DA-AF37-4B66-BA90-F48E6380EC3B}" dt="2020-08-05T15:51:51.223" v="228" actId="20577"/>
          <ac:spMkLst>
            <pc:docMk/>
            <pc:sldMk cId="2570953428" sldId="282"/>
            <ac:spMk id="13" creationId="{7CC7BB89-5FFE-AB45-8DA3-464007A1713B}"/>
          </ac:spMkLst>
        </pc:spChg>
        <pc:spChg chg="mod">
          <ac:chgData name="Thomas Barfield" userId="ac15150d4a8611dc" providerId="LiveId" clId="{9B2045DA-AF37-4B66-BA90-F48E6380EC3B}" dt="2020-08-05T15:51:59.915" v="232" actId="20577"/>
          <ac:spMkLst>
            <pc:docMk/>
            <pc:sldMk cId="2570953428" sldId="282"/>
            <ac:spMk id="20" creationId="{7CC7BB89-5FFE-AB45-8DA3-464007A1713B}"/>
          </ac:spMkLst>
        </pc:spChg>
      </pc:sldChg>
      <pc:sldChg chg="modSp">
        <pc:chgData name="Thomas Barfield" userId="ac15150d4a8611dc" providerId="LiveId" clId="{9B2045DA-AF37-4B66-BA90-F48E6380EC3B}" dt="2020-08-05T15:40:17.658" v="87" actId="20577"/>
        <pc:sldMkLst>
          <pc:docMk/>
          <pc:sldMk cId="1611273776" sldId="283"/>
        </pc:sldMkLst>
        <pc:spChg chg="mod">
          <ac:chgData name="Thomas Barfield" userId="ac15150d4a8611dc" providerId="LiveId" clId="{9B2045DA-AF37-4B66-BA90-F48E6380EC3B}" dt="2020-08-05T15:40:17.658" v="87" actId="20577"/>
          <ac:spMkLst>
            <pc:docMk/>
            <pc:sldMk cId="1611273776" sldId="283"/>
            <ac:spMk id="3" creationId="{BAE1D796-4EF7-2B49-9F6F-448E280E5D4B}"/>
          </ac:spMkLst>
        </pc:spChg>
      </pc:sldChg>
      <pc:sldChg chg="modSp">
        <pc:chgData name="Thomas Barfield" userId="ac15150d4a8611dc" providerId="LiveId" clId="{9B2045DA-AF37-4B66-BA90-F48E6380EC3B}" dt="2020-08-05T15:48:00.474" v="154" actId="20577"/>
        <pc:sldMkLst>
          <pc:docMk/>
          <pc:sldMk cId="3546037557" sldId="284"/>
        </pc:sldMkLst>
        <pc:spChg chg="mod">
          <ac:chgData name="Thomas Barfield" userId="ac15150d4a8611dc" providerId="LiveId" clId="{9B2045DA-AF37-4B66-BA90-F48E6380EC3B}" dt="2020-08-05T15:48:00.474" v="154" actId="20577"/>
          <ac:spMkLst>
            <pc:docMk/>
            <pc:sldMk cId="3546037557" sldId="284"/>
            <ac:spMk id="7" creationId="{00000000-0000-0000-0000-000000000000}"/>
          </ac:spMkLst>
        </pc:spChg>
      </pc:sldChg>
      <pc:sldChg chg="modSp mod">
        <pc:chgData name="Thomas Barfield" userId="ac15150d4a8611dc" providerId="LiveId" clId="{9B2045DA-AF37-4B66-BA90-F48E6380EC3B}" dt="2020-08-05T16:01:51.253" v="370" actId="1076"/>
        <pc:sldMkLst>
          <pc:docMk/>
          <pc:sldMk cId="1641588027" sldId="285"/>
        </pc:sldMkLst>
        <pc:spChg chg="mod">
          <ac:chgData name="Thomas Barfield" userId="ac15150d4a8611dc" providerId="LiveId" clId="{9B2045DA-AF37-4B66-BA90-F48E6380EC3B}" dt="2020-08-05T16:01:24.581" v="358" actId="20577"/>
          <ac:spMkLst>
            <pc:docMk/>
            <pc:sldMk cId="1641588027" sldId="285"/>
            <ac:spMk id="3" creationId="{00000000-0000-0000-0000-000000000000}"/>
          </ac:spMkLst>
        </pc:spChg>
        <pc:spChg chg="mod">
          <ac:chgData name="Thomas Barfield" userId="ac15150d4a8611dc" providerId="LiveId" clId="{9B2045DA-AF37-4B66-BA90-F48E6380EC3B}" dt="2020-08-05T16:01:51.253" v="370" actId="1076"/>
          <ac:spMkLst>
            <pc:docMk/>
            <pc:sldMk cId="1641588027" sldId="285"/>
            <ac:spMk id="4" creationId="{00000000-0000-0000-0000-000000000000}"/>
          </ac:spMkLst>
        </pc:spChg>
      </pc:sldChg>
      <pc:sldChg chg="modSp">
        <pc:chgData name="Thomas Barfield" userId="ac15150d4a8611dc" providerId="LiveId" clId="{9B2045DA-AF37-4B66-BA90-F48E6380EC3B}" dt="2020-08-05T15:56:57.093" v="279" actId="20577"/>
        <pc:sldMkLst>
          <pc:docMk/>
          <pc:sldMk cId="340696210" sldId="286"/>
        </pc:sldMkLst>
        <pc:spChg chg="mod">
          <ac:chgData name="Thomas Barfield" userId="ac15150d4a8611dc" providerId="LiveId" clId="{9B2045DA-AF37-4B66-BA90-F48E6380EC3B}" dt="2020-08-05T15:56:57.093" v="279" actId="20577"/>
          <ac:spMkLst>
            <pc:docMk/>
            <pc:sldMk cId="340696210" sldId="286"/>
            <ac:spMk id="3" creationId="{00000000-0000-0000-0000-000000000000}"/>
          </ac:spMkLst>
        </pc:spChg>
      </pc:sldChg>
      <pc:sldChg chg="modSp mod">
        <pc:chgData name="Thomas Barfield" userId="ac15150d4a8611dc" providerId="LiveId" clId="{9B2045DA-AF37-4B66-BA90-F48E6380EC3B}" dt="2020-08-05T16:00:20.244" v="334" actId="20577"/>
        <pc:sldMkLst>
          <pc:docMk/>
          <pc:sldMk cId="30224858" sldId="287"/>
        </pc:sldMkLst>
        <pc:spChg chg="mod">
          <ac:chgData name="Thomas Barfield" userId="ac15150d4a8611dc" providerId="LiveId" clId="{9B2045DA-AF37-4B66-BA90-F48E6380EC3B}" dt="2020-08-05T16:00:20.244" v="334" actId="20577"/>
          <ac:spMkLst>
            <pc:docMk/>
            <pc:sldMk cId="30224858" sldId="287"/>
            <ac:spMk id="5" creationId="{00000000-0000-0000-0000-000000000000}"/>
          </ac:spMkLst>
        </pc:spChg>
      </pc:sldChg>
      <pc:sldChg chg="modSp">
        <pc:chgData name="Thomas Barfield" userId="ac15150d4a8611dc" providerId="LiveId" clId="{9B2045DA-AF37-4B66-BA90-F48E6380EC3B}" dt="2020-08-05T16:11:05.294" v="574" actId="20577"/>
        <pc:sldMkLst>
          <pc:docMk/>
          <pc:sldMk cId="3795981418" sldId="288"/>
        </pc:sldMkLst>
        <pc:spChg chg="mod">
          <ac:chgData name="Thomas Barfield" userId="ac15150d4a8611dc" providerId="LiveId" clId="{9B2045DA-AF37-4B66-BA90-F48E6380EC3B}" dt="2020-08-05T16:11:05.294" v="574" actId="20577"/>
          <ac:spMkLst>
            <pc:docMk/>
            <pc:sldMk cId="3795981418" sldId="288"/>
            <ac:spMk id="3" creationId="{00000000-0000-0000-0000-000000000000}"/>
          </ac:spMkLst>
        </pc:spChg>
      </pc:sldChg>
      <pc:sldChg chg="modSp">
        <pc:chgData name="Thomas Barfield" userId="ac15150d4a8611dc" providerId="LiveId" clId="{9B2045DA-AF37-4B66-BA90-F48E6380EC3B}" dt="2020-08-05T16:12:19.681" v="588" actId="20577"/>
        <pc:sldMkLst>
          <pc:docMk/>
          <pc:sldMk cId="2577211403" sldId="290"/>
        </pc:sldMkLst>
        <pc:spChg chg="mod">
          <ac:chgData name="Thomas Barfield" userId="ac15150d4a8611dc" providerId="LiveId" clId="{9B2045DA-AF37-4B66-BA90-F48E6380EC3B}" dt="2020-08-05T16:12:19.681" v="588" actId="20577"/>
          <ac:spMkLst>
            <pc:docMk/>
            <pc:sldMk cId="2577211403" sldId="290"/>
            <ac:spMk id="3" creationId="{00000000-0000-0000-0000-000000000000}"/>
          </ac:spMkLst>
        </pc:spChg>
      </pc:sldChg>
      <pc:sldChg chg="del mod modShow">
        <pc:chgData name="Thomas Barfield" userId="ac15150d4a8611dc" providerId="LiveId" clId="{9B2045DA-AF37-4B66-BA90-F48E6380EC3B}" dt="2020-08-06T05:43:42.625" v="605" actId="2696"/>
        <pc:sldMkLst>
          <pc:docMk/>
          <pc:sldMk cId="1011717899" sldId="293"/>
        </pc:sldMkLst>
      </pc:sldChg>
      <pc:sldChg chg="del mod modShow">
        <pc:chgData name="Thomas Barfield" userId="ac15150d4a8611dc" providerId="LiveId" clId="{9B2045DA-AF37-4B66-BA90-F48E6380EC3B}" dt="2020-08-06T05:43:45.900" v="606" actId="2696"/>
        <pc:sldMkLst>
          <pc:docMk/>
          <pc:sldMk cId="3950077892" sldId="294"/>
        </pc:sldMkLst>
      </pc:sldChg>
      <pc:sldChg chg="modSp">
        <pc:chgData name="Thomas Barfield" userId="ac15150d4a8611dc" providerId="LiveId" clId="{9B2045DA-AF37-4B66-BA90-F48E6380EC3B}" dt="2020-08-05T16:02:35.543" v="390" actId="20577"/>
        <pc:sldMkLst>
          <pc:docMk/>
          <pc:sldMk cId="3392887660" sldId="295"/>
        </pc:sldMkLst>
        <pc:spChg chg="mod">
          <ac:chgData name="Thomas Barfield" userId="ac15150d4a8611dc" providerId="LiveId" clId="{9B2045DA-AF37-4B66-BA90-F48E6380EC3B}" dt="2020-08-05T16:02:35.543" v="390" actId="20577"/>
          <ac:spMkLst>
            <pc:docMk/>
            <pc:sldMk cId="3392887660" sldId="295"/>
            <ac:spMk id="3" creationId="{00000000-0000-0000-0000-000000000000}"/>
          </ac:spMkLst>
        </pc:spChg>
      </pc:sldChg>
      <pc:sldChg chg="modSp">
        <pc:chgData name="Thomas Barfield" userId="ac15150d4a8611dc" providerId="LiveId" clId="{9B2045DA-AF37-4B66-BA90-F48E6380EC3B}" dt="2020-08-05T16:05:57.417" v="474" actId="20577"/>
        <pc:sldMkLst>
          <pc:docMk/>
          <pc:sldMk cId="3925644050" sldId="298"/>
        </pc:sldMkLst>
        <pc:spChg chg="mod">
          <ac:chgData name="Thomas Barfield" userId="ac15150d4a8611dc" providerId="LiveId" clId="{9B2045DA-AF37-4B66-BA90-F48E6380EC3B}" dt="2020-08-05T16:05:57.417" v="474" actId="20577"/>
          <ac:spMkLst>
            <pc:docMk/>
            <pc:sldMk cId="3925644050" sldId="298"/>
            <ac:spMk id="3" creationId="{00000000-0000-0000-0000-000000000000}"/>
          </ac:spMkLst>
        </pc:spChg>
      </pc:sldChg>
      <pc:sldChg chg="modSp">
        <pc:chgData name="Thomas Barfield" userId="ac15150d4a8611dc" providerId="LiveId" clId="{9B2045DA-AF37-4B66-BA90-F48E6380EC3B}" dt="2020-08-05T16:08:58.447" v="528" actId="20577"/>
        <pc:sldMkLst>
          <pc:docMk/>
          <pc:sldMk cId="278046005" sldId="301"/>
        </pc:sldMkLst>
        <pc:spChg chg="mod">
          <ac:chgData name="Thomas Barfield" userId="ac15150d4a8611dc" providerId="LiveId" clId="{9B2045DA-AF37-4B66-BA90-F48E6380EC3B}" dt="2020-08-05T16:08:58.447" v="528" actId="20577"/>
          <ac:spMkLst>
            <pc:docMk/>
            <pc:sldMk cId="278046005" sldId="301"/>
            <ac:spMk id="3" creationId="{00000000-0000-0000-0000-000000000000}"/>
          </ac:spMkLst>
        </pc:spChg>
      </pc:sldChg>
      <pc:sldChg chg="modSp">
        <pc:chgData name="Thomas Barfield" userId="ac15150d4a8611dc" providerId="LiveId" clId="{9B2045DA-AF37-4B66-BA90-F48E6380EC3B}" dt="2020-08-05T15:41:44.201" v="99" actId="20577"/>
        <pc:sldMkLst>
          <pc:docMk/>
          <pc:sldMk cId="1845855203" sldId="302"/>
        </pc:sldMkLst>
        <pc:spChg chg="mod">
          <ac:chgData name="Thomas Barfield" userId="ac15150d4a8611dc" providerId="LiveId" clId="{9B2045DA-AF37-4B66-BA90-F48E6380EC3B}" dt="2020-08-05T15:41:44.201" v="99" actId="20577"/>
          <ac:spMkLst>
            <pc:docMk/>
            <pc:sldMk cId="1845855203" sldId="302"/>
            <ac:spMk id="3" creationId="{00000000-0000-0000-0000-000000000000}"/>
          </ac:spMkLst>
        </pc:spChg>
      </pc:sldChg>
      <pc:sldChg chg="modSp">
        <pc:chgData name="Thomas Barfield" userId="ac15150d4a8611dc" providerId="LiveId" clId="{9B2045DA-AF37-4B66-BA90-F48E6380EC3B}" dt="2020-08-05T15:46:03.694" v="101" actId="20577"/>
        <pc:sldMkLst>
          <pc:docMk/>
          <pc:sldMk cId="2559137749" sldId="305"/>
        </pc:sldMkLst>
        <pc:spChg chg="mod">
          <ac:chgData name="Thomas Barfield" userId="ac15150d4a8611dc" providerId="LiveId" clId="{9B2045DA-AF37-4B66-BA90-F48E6380EC3B}" dt="2020-08-05T15:46:03.694" v="101" actId="20577"/>
          <ac:spMkLst>
            <pc:docMk/>
            <pc:sldMk cId="2559137749" sldId="305"/>
            <ac:spMk id="3" creationId="{00000000-0000-0000-0000-000000000000}"/>
          </ac:spMkLst>
        </pc:spChg>
      </pc:sldChg>
      <pc:sldChg chg="modSp">
        <pc:chgData name="Thomas Barfield" userId="ac15150d4a8611dc" providerId="LiveId" clId="{9B2045DA-AF37-4B66-BA90-F48E6380EC3B}" dt="2020-08-05T16:12:36.942" v="603" actId="20577"/>
        <pc:sldMkLst>
          <pc:docMk/>
          <pc:sldMk cId="4036116207" sldId="308"/>
        </pc:sldMkLst>
        <pc:spChg chg="mod">
          <ac:chgData name="Thomas Barfield" userId="ac15150d4a8611dc" providerId="LiveId" clId="{9B2045DA-AF37-4B66-BA90-F48E6380EC3B}" dt="2020-08-05T16:12:36.942" v="603" actId="20577"/>
          <ac:spMkLst>
            <pc:docMk/>
            <pc:sldMk cId="4036116207" sldId="308"/>
            <ac:spMk id="3" creationId="{00000000-0000-0000-0000-000000000000}"/>
          </ac:spMkLst>
        </pc:spChg>
      </pc:sldChg>
      <pc:sldChg chg="modSp">
        <pc:chgData name="Thomas Barfield" userId="ac15150d4a8611dc" providerId="LiveId" clId="{9B2045DA-AF37-4B66-BA90-F48E6380EC3B}" dt="2020-08-05T15:58:36.023" v="308" actId="20577"/>
        <pc:sldMkLst>
          <pc:docMk/>
          <pc:sldMk cId="3205014234" sldId="310"/>
        </pc:sldMkLst>
        <pc:spChg chg="mod">
          <ac:chgData name="Thomas Barfield" userId="ac15150d4a8611dc" providerId="LiveId" clId="{9B2045DA-AF37-4B66-BA90-F48E6380EC3B}" dt="2020-08-05T15:58:36.023" v="308" actId="20577"/>
          <ac:spMkLst>
            <pc:docMk/>
            <pc:sldMk cId="3205014234" sldId="310"/>
            <ac:spMk id="3" creationId="{00000000-0000-0000-0000-000000000000}"/>
          </ac:spMkLst>
        </pc:spChg>
      </pc:sldChg>
      <pc:sldChg chg="modSp">
        <pc:chgData name="Thomas Barfield" userId="ac15150d4a8611dc" providerId="LiveId" clId="{9B2045DA-AF37-4B66-BA90-F48E6380EC3B}" dt="2020-08-05T15:59:08.608" v="318" actId="20577"/>
        <pc:sldMkLst>
          <pc:docMk/>
          <pc:sldMk cId="3400243136" sldId="312"/>
        </pc:sldMkLst>
        <pc:spChg chg="mod">
          <ac:chgData name="Thomas Barfield" userId="ac15150d4a8611dc" providerId="LiveId" clId="{9B2045DA-AF37-4B66-BA90-F48E6380EC3B}" dt="2020-08-05T15:59:08.608" v="318" actId="20577"/>
          <ac:spMkLst>
            <pc:docMk/>
            <pc:sldMk cId="3400243136" sldId="312"/>
            <ac:spMk id="3" creationId="{00000000-0000-0000-0000-000000000000}"/>
          </ac:spMkLst>
        </pc:spChg>
      </pc:sldChg>
      <pc:sldChg chg="modSp">
        <pc:chgData name="Thomas Barfield" userId="ac15150d4a8611dc" providerId="LiveId" clId="{9B2045DA-AF37-4B66-BA90-F48E6380EC3B}" dt="2020-08-05T15:59:49.505" v="330" actId="20577"/>
        <pc:sldMkLst>
          <pc:docMk/>
          <pc:sldMk cId="3295806275" sldId="313"/>
        </pc:sldMkLst>
        <pc:spChg chg="mod">
          <ac:chgData name="Thomas Barfield" userId="ac15150d4a8611dc" providerId="LiveId" clId="{9B2045DA-AF37-4B66-BA90-F48E6380EC3B}" dt="2020-08-05T15:59:49.505" v="330" actId="20577"/>
          <ac:spMkLst>
            <pc:docMk/>
            <pc:sldMk cId="3295806275" sldId="313"/>
            <ac:spMk id="6" creationId="{00000000-0000-0000-0000-000000000000}"/>
          </ac:spMkLst>
        </pc:spChg>
      </pc:sldChg>
      <pc:sldChg chg="modSp mod">
        <pc:chgData name="Thomas Barfield" userId="ac15150d4a8611dc" providerId="LiveId" clId="{9B2045DA-AF37-4B66-BA90-F48E6380EC3B}" dt="2020-08-05T15:59:59.446" v="332" actId="20577"/>
        <pc:sldMkLst>
          <pc:docMk/>
          <pc:sldMk cId="1061219056" sldId="314"/>
        </pc:sldMkLst>
        <pc:spChg chg="mod">
          <ac:chgData name="Thomas Barfield" userId="ac15150d4a8611dc" providerId="LiveId" clId="{9B2045DA-AF37-4B66-BA90-F48E6380EC3B}" dt="2020-08-05T15:59:59.446" v="332" actId="20577"/>
          <ac:spMkLst>
            <pc:docMk/>
            <pc:sldMk cId="1061219056" sldId="314"/>
            <ac:spMk id="3" creationId="{00000000-0000-0000-0000-000000000000}"/>
          </ac:spMkLst>
        </pc:spChg>
      </pc:sldChg>
      <pc:sldChg chg="modSp">
        <pc:chgData name="Thomas Barfield" userId="ac15150d4a8611dc" providerId="LiveId" clId="{9B2045DA-AF37-4B66-BA90-F48E6380EC3B}" dt="2020-08-05T16:11:47.052" v="578" actId="20577"/>
        <pc:sldMkLst>
          <pc:docMk/>
          <pc:sldMk cId="1405657942" sldId="315"/>
        </pc:sldMkLst>
        <pc:spChg chg="mod">
          <ac:chgData name="Thomas Barfield" userId="ac15150d4a8611dc" providerId="LiveId" clId="{9B2045DA-AF37-4B66-BA90-F48E6380EC3B}" dt="2020-08-05T16:11:47.052" v="578" actId="20577"/>
          <ac:spMkLst>
            <pc:docMk/>
            <pc:sldMk cId="1405657942" sldId="315"/>
            <ac:spMk id="5" creationId="{00000000-0000-0000-0000-000000000000}"/>
          </ac:spMkLst>
        </pc:spChg>
      </pc:sldChg>
      <pc:sldChg chg="modSp">
        <pc:chgData name="Thomas Barfield" userId="ac15150d4a8611dc" providerId="LiveId" clId="{9B2045DA-AF37-4B66-BA90-F48E6380EC3B}" dt="2020-08-05T16:09:44.443" v="550" actId="20577"/>
        <pc:sldMkLst>
          <pc:docMk/>
          <pc:sldMk cId="2174516635" sldId="316"/>
        </pc:sldMkLst>
        <pc:spChg chg="mod">
          <ac:chgData name="Thomas Barfield" userId="ac15150d4a8611dc" providerId="LiveId" clId="{9B2045DA-AF37-4B66-BA90-F48E6380EC3B}" dt="2020-08-05T16:09:44.443" v="550" actId="20577"/>
          <ac:spMkLst>
            <pc:docMk/>
            <pc:sldMk cId="2174516635" sldId="316"/>
            <ac:spMk id="3" creationId="{00000000-0000-0000-0000-000000000000}"/>
          </ac:spMkLst>
        </pc:spChg>
      </pc:sldChg>
      <pc:sldChg chg="modSp">
        <pc:chgData name="Thomas Barfield" userId="ac15150d4a8611dc" providerId="LiveId" clId="{9B2045DA-AF37-4B66-BA90-F48E6380EC3B}" dt="2020-08-05T16:10:07.690" v="554" actId="20577"/>
        <pc:sldMkLst>
          <pc:docMk/>
          <pc:sldMk cId="369327322" sldId="317"/>
        </pc:sldMkLst>
        <pc:spChg chg="mod">
          <ac:chgData name="Thomas Barfield" userId="ac15150d4a8611dc" providerId="LiveId" clId="{9B2045DA-AF37-4B66-BA90-F48E6380EC3B}" dt="2020-08-05T16:10:07.690" v="554" actId="20577"/>
          <ac:spMkLst>
            <pc:docMk/>
            <pc:sldMk cId="369327322" sldId="317"/>
            <ac:spMk id="3" creationId="{00000000-0000-0000-0000-000000000000}"/>
          </ac:spMkLst>
        </pc:spChg>
      </pc:sldChg>
      <pc:sldChg chg="modSp">
        <pc:chgData name="Thomas Barfield" userId="ac15150d4a8611dc" providerId="LiveId" clId="{9B2045DA-AF37-4B66-BA90-F48E6380EC3B}" dt="2020-08-05T16:11:58.417" v="582" actId="20577"/>
        <pc:sldMkLst>
          <pc:docMk/>
          <pc:sldMk cId="1422016333" sldId="318"/>
        </pc:sldMkLst>
        <pc:spChg chg="mod">
          <ac:chgData name="Thomas Barfield" userId="ac15150d4a8611dc" providerId="LiveId" clId="{9B2045DA-AF37-4B66-BA90-F48E6380EC3B}" dt="2020-08-05T16:11:58.417" v="582" actId="20577"/>
          <ac:spMkLst>
            <pc:docMk/>
            <pc:sldMk cId="1422016333" sldId="318"/>
            <ac:spMk id="5"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C2945B-461C-2040-B09B-A3A15904FAA6}" type="doc">
      <dgm:prSet loTypeId="urn:microsoft.com/office/officeart/2005/8/layout/hierarchy2" loCatId="" qsTypeId="urn:microsoft.com/office/officeart/2005/8/quickstyle/simple2" qsCatId="simple" csTypeId="urn:microsoft.com/office/officeart/2005/8/colors/accent1_2" csCatId="accent1" phldr="1"/>
      <dgm:spPr/>
      <dgm:t>
        <a:bodyPr/>
        <a:lstStyle/>
        <a:p>
          <a:endParaRPr lang="en-GB"/>
        </a:p>
      </dgm:t>
    </dgm:pt>
    <dgm:pt modelId="{7AD668CD-3735-9342-BC5A-B37A78343384}">
      <dgm:prSet phldrT="[Text]"/>
      <dgm:spPr/>
      <dgm:t>
        <a:bodyPr/>
        <a:lstStyle/>
        <a:p>
          <a:r>
            <a:rPr lang="en-GB" dirty="0"/>
            <a:t>THEME</a:t>
          </a:r>
        </a:p>
      </dgm:t>
    </dgm:pt>
    <dgm:pt modelId="{A2B7E2D4-902F-FB40-B1EA-765F082DFC86}" type="parTrans" cxnId="{079D79AD-FD56-A544-87EE-9E6DFA401BAD}">
      <dgm:prSet/>
      <dgm:spPr/>
      <dgm:t>
        <a:bodyPr/>
        <a:lstStyle/>
        <a:p>
          <a:endParaRPr lang="en-GB"/>
        </a:p>
      </dgm:t>
    </dgm:pt>
    <dgm:pt modelId="{F984A85D-9905-004D-8A58-0ED0DB9B7DDA}" type="sibTrans" cxnId="{079D79AD-FD56-A544-87EE-9E6DFA401BAD}">
      <dgm:prSet/>
      <dgm:spPr/>
      <dgm:t>
        <a:bodyPr/>
        <a:lstStyle/>
        <a:p>
          <a:endParaRPr lang="en-GB"/>
        </a:p>
      </dgm:t>
    </dgm:pt>
    <dgm:pt modelId="{E79FD577-F659-9545-AAC3-0D98CF819759}">
      <dgm:prSet phldrT="[Text]"/>
      <dgm:spPr/>
      <dgm:t>
        <a:bodyPr/>
        <a:lstStyle/>
        <a:p>
          <a:r>
            <a:rPr lang="en-GB" dirty="0"/>
            <a:t>UNIT </a:t>
          </a:r>
        </a:p>
      </dgm:t>
    </dgm:pt>
    <dgm:pt modelId="{F1850531-CBA0-CE4F-AC9D-974211B64171}" type="parTrans" cxnId="{A1AD3399-7120-384F-9129-47C34A72CD13}">
      <dgm:prSet/>
      <dgm:spPr/>
      <dgm:t>
        <a:bodyPr/>
        <a:lstStyle/>
        <a:p>
          <a:endParaRPr lang="en-GB"/>
        </a:p>
      </dgm:t>
    </dgm:pt>
    <dgm:pt modelId="{1DEDC10B-86DE-BA4D-A24E-44B786FD615B}" type="sibTrans" cxnId="{A1AD3399-7120-384F-9129-47C34A72CD13}">
      <dgm:prSet/>
      <dgm:spPr/>
      <dgm:t>
        <a:bodyPr/>
        <a:lstStyle/>
        <a:p>
          <a:endParaRPr lang="en-GB"/>
        </a:p>
      </dgm:t>
    </dgm:pt>
    <dgm:pt modelId="{F3F2513C-C0EE-2141-AFD6-66203FBABAD4}">
      <dgm:prSet phldrT="[Text]"/>
      <dgm:spPr/>
      <dgm:t>
        <a:bodyPr/>
        <a:lstStyle/>
        <a:p>
          <a:r>
            <a:rPr lang="en-GB" dirty="0"/>
            <a:t>SUBJECT</a:t>
          </a:r>
        </a:p>
      </dgm:t>
    </dgm:pt>
    <dgm:pt modelId="{B8D92F91-EEB4-2D4F-BEF5-1234C472FCB6}" type="parTrans" cxnId="{86880212-31E2-3A49-8CB1-5BD199F99180}">
      <dgm:prSet/>
      <dgm:spPr/>
      <dgm:t>
        <a:bodyPr/>
        <a:lstStyle/>
        <a:p>
          <a:endParaRPr lang="en-GB"/>
        </a:p>
      </dgm:t>
    </dgm:pt>
    <dgm:pt modelId="{4E7C522C-5498-E649-8797-08A9F9238332}" type="sibTrans" cxnId="{86880212-31E2-3A49-8CB1-5BD199F99180}">
      <dgm:prSet/>
      <dgm:spPr/>
      <dgm:t>
        <a:bodyPr/>
        <a:lstStyle/>
        <a:p>
          <a:endParaRPr lang="en-GB"/>
        </a:p>
      </dgm:t>
    </dgm:pt>
    <dgm:pt modelId="{48E0C1F9-555F-D047-93ED-3103B2B7E7B1}">
      <dgm:prSet phldrT="[Text]"/>
      <dgm:spPr/>
      <dgm:t>
        <a:bodyPr/>
        <a:lstStyle/>
        <a:p>
          <a:r>
            <a:rPr lang="en-GB" dirty="0"/>
            <a:t>SEQUENCE OF LESSON PLANS</a:t>
          </a:r>
        </a:p>
      </dgm:t>
    </dgm:pt>
    <dgm:pt modelId="{C777C9E2-53F5-3E41-B5D4-6C223762A621}" type="parTrans" cxnId="{4141015C-BA1A-9B40-9360-E4A0899F53D2}">
      <dgm:prSet/>
      <dgm:spPr/>
      <dgm:t>
        <a:bodyPr/>
        <a:lstStyle/>
        <a:p>
          <a:endParaRPr lang="en-GB"/>
        </a:p>
      </dgm:t>
    </dgm:pt>
    <dgm:pt modelId="{6204C10D-35AD-5944-A9D3-F1AA0D9283C2}" type="sibTrans" cxnId="{4141015C-BA1A-9B40-9360-E4A0899F53D2}">
      <dgm:prSet/>
      <dgm:spPr/>
      <dgm:t>
        <a:bodyPr/>
        <a:lstStyle/>
        <a:p>
          <a:endParaRPr lang="en-GB"/>
        </a:p>
      </dgm:t>
    </dgm:pt>
    <dgm:pt modelId="{8899D3B0-B330-B54D-8CEB-71733FAE7A30}">
      <dgm:prSet/>
      <dgm:spPr/>
      <dgm:t>
        <a:bodyPr/>
        <a:lstStyle/>
        <a:p>
          <a:r>
            <a:rPr lang="en-GB" dirty="0"/>
            <a:t>LESSON PLAN 1</a:t>
          </a:r>
        </a:p>
      </dgm:t>
    </dgm:pt>
    <dgm:pt modelId="{949B96B3-1402-6242-AA37-3EC0397A3A74}" type="parTrans" cxnId="{8C5102B1-492E-FC4B-8102-697AAC23A456}">
      <dgm:prSet/>
      <dgm:spPr/>
      <dgm:t>
        <a:bodyPr/>
        <a:lstStyle/>
        <a:p>
          <a:endParaRPr lang="en-GB"/>
        </a:p>
      </dgm:t>
    </dgm:pt>
    <dgm:pt modelId="{8D0717A0-AF65-1F4D-B17A-F957EFBBEFA8}" type="sibTrans" cxnId="{8C5102B1-492E-FC4B-8102-697AAC23A456}">
      <dgm:prSet/>
      <dgm:spPr/>
      <dgm:t>
        <a:bodyPr/>
        <a:lstStyle/>
        <a:p>
          <a:endParaRPr lang="en-GB"/>
        </a:p>
      </dgm:t>
    </dgm:pt>
    <dgm:pt modelId="{0EF7E832-48D0-F543-9950-EEC640529261}">
      <dgm:prSet/>
      <dgm:spPr/>
      <dgm:t>
        <a:bodyPr/>
        <a:lstStyle/>
        <a:p>
          <a:r>
            <a:rPr lang="en-GB" dirty="0"/>
            <a:t>LESSON PLAN 2</a:t>
          </a:r>
        </a:p>
      </dgm:t>
    </dgm:pt>
    <dgm:pt modelId="{8E8A6F21-4926-3844-8192-FE7D9E94CDA1}" type="parTrans" cxnId="{3B8F2C9F-C798-9743-A97E-BC7F09AB06CD}">
      <dgm:prSet/>
      <dgm:spPr/>
      <dgm:t>
        <a:bodyPr/>
        <a:lstStyle/>
        <a:p>
          <a:endParaRPr lang="en-GB"/>
        </a:p>
      </dgm:t>
    </dgm:pt>
    <dgm:pt modelId="{7F72C950-EE87-1345-A609-948A8E7CDB07}" type="sibTrans" cxnId="{3B8F2C9F-C798-9743-A97E-BC7F09AB06CD}">
      <dgm:prSet/>
      <dgm:spPr/>
      <dgm:t>
        <a:bodyPr/>
        <a:lstStyle/>
        <a:p>
          <a:endParaRPr lang="en-GB"/>
        </a:p>
      </dgm:t>
    </dgm:pt>
    <dgm:pt modelId="{0C29286E-1CBF-024A-A704-3CABDA2011DA}">
      <dgm:prSet/>
      <dgm:spPr/>
      <dgm:t>
        <a:bodyPr/>
        <a:lstStyle/>
        <a:p>
          <a:r>
            <a:rPr lang="en-GB" dirty="0"/>
            <a:t>SUBJECT</a:t>
          </a:r>
        </a:p>
      </dgm:t>
    </dgm:pt>
    <dgm:pt modelId="{13CA6B5C-E093-FC48-B9C9-4BD5CDC14A02}" type="parTrans" cxnId="{AF8D699F-E486-8646-9F74-63998969BDB2}">
      <dgm:prSet/>
      <dgm:spPr/>
      <dgm:t>
        <a:bodyPr/>
        <a:lstStyle/>
        <a:p>
          <a:endParaRPr lang="en-GB"/>
        </a:p>
      </dgm:t>
    </dgm:pt>
    <dgm:pt modelId="{58FBAE94-A9D9-CB4B-907C-A256CDB3E7F1}" type="sibTrans" cxnId="{AF8D699F-E486-8646-9F74-63998969BDB2}">
      <dgm:prSet/>
      <dgm:spPr/>
      <dgm:t>
        <a:bodyPr/>
        <a:lstStyle/>
        <a:p>
          <a:endParaRPr lang="en-GB"/>
        </a:p>
      </dgm:t>
    </dgm:pt>
    <dgm:pt modelId="{607D6777-E3F1-CF48-971C-ABE029D070B4}">
      <dgm:prSet/>
      <dgm:spPr/>
      <dgm:t>
        <a:bodyPr/>
        <a:lstStyle/>
        <a:p>
          <a:r>
            <a:rPr lang="en-GB" dirty="0"/>
            <a:t>SUBJECT</a:t>
          </a:r>
        </a:p>
      </dgm:t>
    </dgm:pt>
    <dgm:pt modelId="{313A96E0-7E7E-0F4F-8121-89BFBE78DE71}" type="parTrans" cxnId="{74B04FF7-7323-4044-A700-2F740E6F07CF}">
      <dgm:prSet/>
      <dgm:spPr/>
      <dgm:t>
        <a:bodyPr/>
        <a:lstStyle/>
        <a:p>
          <a:endParaRPr lang="en-GB"/>
        </a:p>
      </dgm:t>
    </dgm:pt>
    <dgm:pt modelId="{B2155337-CBEC-9944-BFAD-91F3976C5160}" type="sibTrans" cxnId="{74B04FF7-7323-4044-A700-2F740E6F07CF}">
      <dgm:prSet/>
      <dgm:spPr/>
      <dgm:t>
        <a:bodyPr/>
        <a:lstStyle/>
        <a:p>
          <a:endParaRPr lang="en-GB"/>
        </a:p>
      </dgm:t>
    </dgm:pt>
    <dgm:pt modelId="{9889ADAB-CADF-CB45-8850-9937BD055293}">
      <dgm:prSet/>
      <dgm:spPr/>
      <dgm:t>
        <a:bodyPr/>
        <a:lstStyle/>
        <a:p>
          <a:r>
            <a:rPr lang="en-GB" dirty="0"/>
            <a:t>LESSON PLAN 3</a:t>
          </a:r>
        </a:p>
      </dgm:t>
    </dgm:pt>
    <dgm:pt modelId="{C5A0F027-33C2-D740-B988-F1100BA0A4B8}" type="parTrans" cxnId="{225718C7-8D57-7949-9608-6ED3FA38D87A}">
      <dgm:prSet/>
      <dgm:spPr/>
      <dgm:t>
        <a:bodyPr/>
        <a:lstStyle/>
        <a:p>
          <a:endParaRPr lang="en-GB"/>
        </a:p>
      </dgm:t>
    </dgm:pt>
    <dgm:pt modelId="{61C771A3-3F0D-334C-9C2A-0EB62B3BC0D1}" type="sibTrans" cxnId="{225718C7-8D57-7949-9608-6ED3FA38D87A}">
      <dgm:prSet/>
      <dgm:spPr/>
      <dgm:t>
        <a:bodyPr/>
        <a:lstStyle/>
        <a:p>
          <a:endParaRPr lang="en-GB"/>
        </a:p>
      </dgm:t>
    </dgm:pt>
    <dgm:pt modelId="{B9635E23-8488-084D-B130-5561D5D74489}" type="pres">
      <dgm:prSet presAssocID="{AAC2945B-461C-2040-B09B-A3A15904FAA6}" presName="diagram" presStyleCnt="0">
        <dgm:presLayoutVars>
          <dgm:chPref val="1"/>
          <dgm:dir/>
          <dgm:animOne val="branch"/>
          <dgm:animLvl val="lvl"/>
          <dgm:resizeHandles val="exact"/>
        </dgm:presLayoutVars>
      </dgm:prSet>
      <dgm:spPr/>
    </dgm:pt>
    <dgm:pt modelId="{96755571-A1A3-1C49-A65A-6FB85F41F729}" type="pres">
      <dgm:prSet presAssocID="{7AD668CD-3735-9342-BC5A-B37A78343384}" presName="root1" presStyleCnt="0"/>
      <dgm:spPr/>
    </dgm:pt>
    <dgm:pt modelId="{699C7392-31FA-924B-9E2B-70A64F137894}" type="pres">
      <dgm:prSet presAssocID="{7AD668CD-3735-9342-BC5A-B37A78343384}" presName="LevelOneTextNode" presStyleLbl="node0" presStyleIdx="0" presStyleCnt="1">
        <dgm:presLayoutVars>
          <dgm:chPref val="3"/>
        </dgm:presLayoutVars>
      </dgm:prSet>
      <dgm:spPr/>
    </dgm:pt>
    <dgm:pt modelId="{8E086ED1-1040-9E47-95AE-235239E50267}" type="pres">
      <dgm:prSet presAssocID="{7AD668CD-3735-9342-BC5A-B37A78343384}" presName="level2hierChild" presStyleCnt="0"/>
      <dgm:spPr/>
    </dgm:pt>
    <dgm:pt modelId="{E95591CF-F19F-C44E-BA6E-D92E77DA2DD9}" type="pres">
      <dgm:prSet presAssocID="{F1850531-CBA0-CE4F-AC9D-974211B64171}" presName="conn2-1" presStyleLbl="parChTrans1D2" presStyleIdx="0" presStyleCnt="1"/>
      <dgm:spPr/>
    </dgm:pt>
    <dgm:pt modelId="{E3E25156-9985-6046-8E60-37CC4E881FB9}" type="pres">
      <dgm:prSet presAssocID="{F1850531-CBA0-CE4F-AC9D-974211B64171}" presName="connTx" presStyleLbl="parChTrans1D2" presStyleIdx="0" presStyleCnt="1"/>
      <dgm:spPr/>
    </dgm:pt>
    <dgm:pt modelId="{D99EBE79-27A7-7242-9114-896377F0EC53}" type="pres">
      <dgm:prSet presAssocID="{E79FD577-F659-9545-AAC3-0D98CF819759}" presName="root2" presStyleCnt="0"/>
      <dgm:spPr/>
    </dgm:pt>
    <dgm:pt modelId="{FC2EB984-7A50-9040-992E-83AA0615E7FB}" type="pres">
      <dgm:prSet presAssocID="{E79FD577-F659-9545-AAC3-0D98CF819759}" presName="LevelTwoTextNode" presStyleLbl="node2" presStyleIdx="0" presStyleCnt="1">
        <dgm:presLayoutVars>
          <dgm:chPref val="3"/>
        </dgm:presLayoutVars>
      </dgm:prSet>
      <dgm:spPr/>
    </dgm:pt>
    <dgm:pt modelId="{DCC9DE65-FE87-D240-946A-F16E3B93CE8A}" type="pres">
      <dgm:prSet presAssocID="{E79FD577-F659-9545-AAC3-0D98CF819759}" presName="level3hierChild" presStyleCnt="0"/>
      <dgm:spPr/>
    </dgm:pt>
    <dgm:pt modelId="{D49A2202-6ABF-9041-BA3F-EAEB72E9FEEE}" type="pres">
      <dgm:prSet presAssocID="{B8D92F91-EEB4-2D4F-BEF5-1234C472FCB6}" presName="conn2-1" presStyleLbl="parChTrans1D3" presStyleIdx="0" presStyleCnt="3"/>
      <dgm:spPr/>
    </dgm:pt>
    <dgm:pt modelId="{9CD1F239-EFF4-4446-9B2F-472E0E20C1CD}" type="pres">
      <dgm:prSet presAssocID="{B8D92F91-EEB4-2D4F-BEF5-1234C472FCB6}" presName="connTx" presStyleLbl="parChTrans1D3" presStyleIdx="0" presStyleCnt="3"/>
      <dgm:spPr/>
    </dgm:pt>
    <dgm:pt modelId="{B4ADC962-8CE2-5549-A390-F03E3CBA0966}" type="pres">
      <dgm:prSet presAssocID="{F3F2513C-C0EE-2141-AFD6-66203FBABAD4}" presName="root2" presStyleCnt="0"/>
      <dgm:spPr/>
    </dgm:pt>
    <dgm:pt modelId="{306FBB7A-10D9-A646-9700-670F0ADD6F94}" type="pres">
      <dgm:prSet presAssocID="{F3F2513C-C0EE-2141-AFD6-66203FBABAD4}" presName="LevelTwoTextNode" presStyleLbl="node3" presStyleIdx="0" presStyleCnt="3">
        <dgm:presLayoutVars>
          <dgm:chPref val="3"/>
        </dgm:presLayoutVars>
      </dgm:prSet>
      <dgm:spPr/>
    </dgm:pt>
    <dgm:pt modelId="{3702F6FF-A018-C642-8BC4-06B7E734DF09}" type="pres">
      <dgm:prSet presAssocID="{F3F2513C-C0EE-2141-AFD6-66203FBABAD4}" presName="level3hierChild" presStyleCnt="0"/>
      <dgm:spPr/>
    </dgm:pt>
    <dgm:pt modelId="{D660221F-1732-1F43-81B5-999518C6A97C}" type="pres">
      <dgm:prSet presAssocID="{C777C9E2-53F5-3E41-B5D4-6C223762A621}" presName="conn2-1" presStyleLbl="parChTrans1D4" presStyleIdx="0" presStyleCnt="4"/>
      <dgm:spPr/>
    </dgm:pt>
    <dgm:pt modelId="{119BE3A2-3364-7145-AF66-32F549EDF101}" type="pres">
      <dgm:prSet presAssocID="{C777C9E2-53F5-3E41-B5D4-6C223762A621}" presName="connTx" presStyleLbl="parChTrans1D4" presStyleIdx="0" presStyleCnt="4"/>
      <dgm:spPr/>
    </dgm:pt>
    <dgm:pt modelId="{D4B05C55-7963-264A-B1C3-B9A97E514F87}" type="pres">
      <dgm:prSet presAssocID="{48E0C1F9-555F-D047-93ED-3103B2B7E7B1}" presName="root2" presStyleCnt="0"/>
      <dgm:spPr/>
    </dgm:pt>
    <dgm:pt modelId="{D604E4C8-5983-5844-8208-C40F220143A8}" type="pres">
      <dgm:prSet presAssocID="{48E0C1F9-555F-D047-93ED-3103B2B7E7B1}" presName="LevelTwoTextNode" presStyleLbl="node4" presStyleIdx="0" presStyleCnt="4">
        <dgm:presLayoutVars>
          <dgm:chPref val="3"/>
        </dgm:presLayoutVars>
      </dgm:prSet>
      <dgm:spPr/>
    </dgm:pt>
    <dgm:pt modelId="{37FDA50F-5802-7942-9D67-84163D9191F3}" type="pres">
      <dgm:prSet presAssocID="{48E0C1F9-555F-D047-93ED-3103B2B7E7B1}" presName="level3hierChild" presStyleCnt="0"/>
      <dgm:spPr/>
    </dgm:pt>
    <dgm:pt modelId="{D303C63B-322B-C64D-A2BD-BDD6EB9B0F63}" type="pres">
      <dgm:prSet presAssocID="{949B96B3-1402-6242-AA37-3EC0397A3A74}" presName="conn2-1" presStyleLbl="parChTrans1D4" presStyleIdx="1" presStyleCnt="4"/>
      <dgm:spPr/>
    </dgm:pt>
    <dgm:pt modelId="{3C3C0026-76BC-0F49-A65F-F0C79E493885}" type="pres">
      <dgm:prSet presAssocID="{949B96B3-1402-6242-AA37-3EC0397A3A74}" presName="connTx" presStyleLbl="parChTrans1D4" presStyleIdx="1" presStyleCnt="4"/>
      <dgm:spPr/>
    </dgm:pt>
    <dgm:pt modelId="{972EB2BF-6C65-464B-9325-6D59BDD77393}" type="pres">
      <dgm:prSet presAssocID="{8899D3B0-B330-B54D-8CEB-71733FAE7A30}" presName="root2" presStyleCnt="0"/>
      <dgm:spPr/>
    </dgm:pt>
    <dgm:pt modelId="{ACABD878-93AD-AB4C-9260-D40A1D2BE547}" type="pres">
      <dgm:prSet presAssocID="{8899D3B0-B330-B54D-8CEB-71733FAE7A30}" presName="LevelTwoTextNode" presStyleLbl="node4" presStyleIdx="1" presStyleCnt="4">
        <dgm:presLayoutVars>
          <dgm:chPref val="3"/>
        </dgm:presLayoutVars>
      </dgm:prSet>
      <dgm:spPr/>
    </dgm:pt>
    <dgm:pt modelId="{D0B72D8E-70B9-404A-9CB3-1B0116E1D3D1}" type="pres">
      <dgm:prSet presAssocID="{8899D3B0-B330-B54D-8CEB-71733FAE7A30}" presName="level3hierChild" presStyleCnt="0"/>
      <dgm:spPr/>
    </dgm:pt>
    <dgm:pt modelId="{D327FE0E-884C-DB4E-BF8F-E65E9E25F497}" type="pres">
      <dgm:prSet presAssocID="{8E8A6F21-4926-3844-8192-FE7D9E94CDA1}" presName="conn2-1" presStyleLbl="parChTrans1D4" presStyleIdx="2" presStyleCnt="4"/>
      <dgm:spPr/>
    </dgm:pt>
    <dgm:pt modelId="{D90253FC-7E6F-CD43-8D3E-CDF8386489F6}" type="pres">
      <dgm:prSet presAssocID="{8E8A6F21-4926-3844-8192-FE7D9E94CDA1}" presName="connTx" presStyleLbl="parChTrans1D4" presStyleIdx="2" presStyleCnt="4"/>
      <dgm:spPr/>
    </dgm:pt>
    <dgm:pt modelId="{54353A41-2DAE-2049-8E31-4AA1769F12A8}" type="pres">
      <dgm:prSet presAssocID="{0EF7E832-48D0-F543-9950-EEC640529261}" presName="root2" presStyleCnt="0"/>
      <dgm:spPr/>
    </dgm:pt>
    <dgm:pt modelId="{372415E8-C2E7-384D-B0E1-A0C6185AB9CA}" type="pres">
      <dgm:prSet presAssocID="{0EF7E832-48D0-F543-9950-EEC640529261}" presName="LevelTwoTextNode" presStyleLbl="node4" presStyleIdx="2" presStyleCnt="4">
        <dgm:presLayoutVars>
          <dgm:chPref val="3"/>
        </dgm:presLayoutVars>
      </dgm:prSet>
      <dgm:spPr/>
    </dgm:pt>
    <dgm:pt modelId="{3045BF5F-71D7-D34E-90F2-A6787389C361}" type="pres">
      <dgm:prSet presAssocID="{0EF7E832-48D0-F543-9950-EEC640529261}" presName="level3hierChild" presStyleCnt="0"/>
      <dgm:spPr/>
    </dgm:pt>
    <dgm:pt modelId="{E07AAFBC-3156-FE4F-84F3-1301E5FB710F}" type="pres">
      <dgm:prSet presAssocID="{C5A0F027-33C2-D740-B988-F1100BA0A4B8}" presName="conn2-1" presStyleLbl="parChTrans1D4" presStyleIdx="3" presStyleCnt="4"/>
      <dgm:spPr/>
    </dgm:pt>
    <dgm:pt modelId="{C334E409-5D0D-F643-B0BC-658666D3E463}" type="pres">
      <dgm:prSet presAssocID="{C5A0F027-33C2-D740-B988-F1100BA0A4B8}" presName="connTx" presStyleLbl="parChTrans1D4" presStyleIdx="3" presStyleCnt="4"/>
      <dgm:spPr/>
    </dgm:pt>
    <dgm:pt modelId="{3C5185FD-6A0D-A247-9DF4-108985079C77}" type="pres">
      <dgm:prSet presAssocID="{9889ADAB-CADF-CB45-8850-9937BD055293}" presName="root2" presStyleCnt="0"/>
      <dgm:spPr/>
    </dgm:pt>
    <dgm:pt modelId="{883676DE-3133-744C-AB15-432145312C82}" type="pres">
      <dgm:prSet presAssocID="{9889ADAB-CADF-CB45-8850-9937BD055293}" presName="LevelTwoTextNode" presStyleLbl="node4" presStyleIdx="3" presStyleCnt="4">
        <dgm:presLayoutVars>
          <dgm:chPref val="3"/>
        </dgm:presLayoutVars>
      </dgm:prSet>
      <dgm:spPr/>
    </dgm:pt>
    <dgm:pt modelId="{3ED6C9C6-77A9-8F45-9ED5-1C86F43D3984}" type="pres">
      <dgm:prSet presAssocID="{9889ADAB-CADF-CB45-8850-9937BD055293}" presName="level3hierChild" presStyleCnt="0"/>
      <dgm:spPr/>
    </dgm:pt>
    <dgm:pt modelId="{13199BC3-FEEB-4D46-97D1-4B172C37E787}" type="pres">
      <dgm:prSet presAssocID="{13CA6B5C-E093-FC48-B9C9-4BD5CDC14A02}" presName="conn2-1" presStyleLbl="parChTrans1D3" presStyleIdx="1" presStyleCnt="3"/>
      <dgm:spPr/>
    </dgm:pt>
    <dgm:pt modelId="{E20F87E8-0AFD-9D44-B925-3D81A872BF7C}" type="pres">
      <dgm:prSet presAssocID="{13CA6B5C-E093-FC48-B9C9-4BD5CDC14A02}" presName="connTx" presStyleLbl="parChTrans1D3" presStyleIdx="1" presStyleCnt="3"/>
      <dgm:spPr/>
    </dgm:pt>
    <dgm:pt modelId="{EE4D1268-0F99-CF44-BB9A-F80EBC64C40F}" type="pres">
      <dgm:prSet presAssocID="{0C29286E-1CBF-024A-A704-3CABDA2011DA}" presName="root2" presStyleCnt="0"/>
      <dgm:spPr/>
    </dgm:pt>
    <dgm:pt modelId="{4D38F698-77D2-C041-BCAC-D3EAF72C68CD}" type="pres">
      <dgm:prSet presAssocID="{0C29286E-1CBF-024A-A704-3CABDA2011DA}" presName="LevelTwoTextNode" presStyleLbl="node3" presStyleIdx="1" presStyleCnt="3">
        <dgm:presLayoutVars>
          <dgm:chPref val="3"/>
        </dgm:presLayoutVars>
      </dgm:prSet>
      <dgm:spPr/>
    </dgm:pt>
    <dgm:pt modelId="{FB028B2C-7069-E449-AFB9-0C340F0F02BB}" type="pres">
      <dgm:prSet presAssocID="{0C29286E-1CBF-024A-A704-3CABDA2011DA}" presName="level3hierChild" presStyleCnt="0"/>
      <dgm:spPr/>
    </dgm:pt>
    <dgm:pt modelId="{B3D9C370-6B0D-5B42-9185-5BEF29B76C57}" type="pres">
      <dgm:prSet presAssocID="{313A96E0-7E7E-0F4F-8121-89BFBE78DE71}" presName="conn2-1" presStyleLbl="parChTrans1D3" presStyleIdx="2" presStyleCnt="3"/>
      <dgm:spPr/>
    </dgm:pt>
    <dgm:pt modelId="{D5C93A3D-7A01-244B-9B40-E3AE4B2F0566}" type="pres">
      <dgm:prSet presAssocID="{313A96E0-7E7E-0F4F-8121-89BFBE78DE71}" presName="connTx" presStyleLbl="parChTrans1D3" presStyleIdx="2" presStyleCnt="3"/>
      <dgm:spPr/>
    </dgm:pt>
    <dgm:pt modelId="{47940F27-520C-CF40-858A-017C8FB47A9F}" type="pres">
      <dgm:prSet presAssocID="{607D6777-E3F1-CF48-971C-ABE029D070B4}" presName="root2" presStyleCnt="0"/>
      <dgm:spPr/>
    </dgm:pt>
    <dgm:pt modelId="{D5879072-FDFD-8A4D-98C8-AB0340114E3D}" type="pres">
      <dgm:prSet presAssocID="{607D6777-E3F1-CF48-971C-ABE029D070B4}" presName="LevelTwoTextNode" presStyleLbl="node3" presStyleIdx="2" presStyleCnt="3">
        <dgm:presLayoutVars>
          <dgm:chPref val="3"/>
        </dgm:presLayoutVars>
      </dgm:prSet>
      <dgm:spPr/>
    </dgm:pt>
    <dgm:pt modelId="{0D5E27D1-A53E-3546-9BAC-3ABD8132FDC3}" type="pres">
      <dgm:prSet presAssocID="{607D6777-E3F1-CF48-971C-ABE029D070B4}" presName="level3hierChild" presStyleCnt="0"/>
      <dgm:spPr/>
    </dgm:pt>
  </dgm:ptLst>
  <dgm:cxnLst>
    <dgm:cxn modelId="{47D6E40A-68D5-C24E-8852-135B140DE632}" type="presOf" srcId="{8899D3B0-B330-B54D-8CEB-71733FAE7A30}" destId="{ACABD878-93AD-AB4C-9260-D40A1D2BE547}" srcOrd="0" destOrd="0" presId="urn:microsoft.com/office/officeart/2005/8/layout/hierarchy2"/>
    <dgm:cxn modelId="{86880212-31E2-3A49-8CB1-5BD199F99180}" srcId="{E79FD577-F659-9545-AAC3-0D98CF819759}" destId="{F3F2513C-C0EE-2141-AFD6-66203FBABAD4}" srcOrd="0" destOrd="0" parTransId="{B8D92F91-EEB4-2D4F-BEF5-1234C472FCB6}" sibTransId="{4E7C522C-5498-E649-8797-08A9F9238332}"/>
    <dgm:cxn modelId="{6EE5381D-4F43-F440-AA54-C83D7DD3D812}" type="presOf" srcId="{C5A0F027-33C2-D740-B988-F1100BA0A4B8}" destId="{E07AAFBC-3156-FE4F-84F3-1301E5FB710F}" srcOrd="0" destOrd="0" presId="urn:microsoft.com/office/officeart/2005/8/layout/hierarchy2"/>
    <dgm:cxn modelId="{F98FBA27-EBAD-7E47-B4DF-E91347D6CE67}" type="presOf" srcId="{F1850531-CBA0-CE4F-AC9D-974211B64171}" destId="{E95591CF-F19F-C44E-BA6E-D92E77DA2DD9}" srcOrd="0" destOrd="0" presId="urn:microsoft.com/office/officeart/2005/8/layout/hierarchy2"/>
    <dgm:cxn modelId="{009C9A29-65A3-7F4D-84EE-BADE7F967924}" type="presOf" srcId="{9889ADAB-CADF-CB45-8850-9937BD055293}" destId="{883676DE-3133-744C-AB15-432145312C82}" srcOrd="0" destOrd="0" presId="urn:microsoft.com/office/officeart/2005/8/layout/hierarchy2"/>
    <dgm:cxn modelId="{51D0EA3A-D20C-DB4C-AB61-0227ED49887C}" type="presOf" srcId="{B8D92F91-EEB4-2D4F-BEF5-1234C472FCB6}" destId="{9CD1F239-EFF4-4446-9B2F-472E0E20C1CD}" srcOrd="1" destOrd="0" presId="urn:microsoft.com/office/officeart/2005/8/layout/hierarchy2"/>
    <dgm:cxn modelId="{9D63B73E-4C33-BF46-B04A-E5836BD1B2CA}" type="presOf" srcId="{313A96E0-7E7E-0F4F-8121-89BFBE78DE71}" destId="{B3D9C370-6B0D-5B42-9185-5BEF29B76C57}" srcOrd="0" destOrd="0" presId="urn:microsoft.com/office/officeart/2005/8/layout/hierarchy2"/>
    <dgm:cxn modelId="{2ABB1440-152C-2449-B166-3489DFF75A79}" type="presOf" srcId="{607D6777-E3F1-CF48-971C-ABE029D070B4}" destId="{D5879072-FDFD-8A4D-98C8-AB0340114E3D}" srcOrd="0" destOrd="0" presId="urn:microsoft.com/office/officeart/2005/8/layout/hierarchy2"/>
    <dgm:cxn modelId="{4141015C-BA1A-9B40-9360-E4A0899F53D2}" srcId="{F3F2513C-C0EE-2141-AFD6-66203FBABAD4}" destId="{48E0C1F9-555F-D047-93ED-3103B2B7E7B1}" srcOrd="0" destOrd="0" parTransId="{C777C9E2-53F5-3E41-B5D4-6C223762A621}" sibTransId="{6204C10D-35AD-5944-A9D3-F1AA0D9283C2}"/>
    <dgm:cxn modelId="{1E82B767-36BE-CC4A-AE0D-BBF3D99DFF2E}" type="presOf" srcId="{B8D92F91-EEB4-2D4F-BEF5-1234C472FCB6}" destId="{D49A2202-6ABF-9041-BA3F-EAEB72E9FEEE}" srcOrd="0" destOrd="0" presId="urn:microsoft.com/office/officeart/2005/8/layout/hierarchy2"/>
    <dgm:cxn modelId="{8B8D224D-BCE2-4D46-99A5-3D3CD828E843}" type="presOf" srcId="{949B96B3-1402-6242-AA37-3EC0397A3A74}" destId="{D303C63B-322B-C64D-A2BD-BDD6EB9B0F63}" srcOrd="0" destOrd="0" presId="urn:microsoft.com/office/officeart/2005/8/layout/hierarchy2"/>
    <dgm:cxn modelId="{ECFE4355-D263-1E4E-9561-8EC3E91A1D7B}" type="presOf" srcId="{C777C9E2-53F5-3E41-B5D4-6C223762A621}" destId="{119BE3A2-3364-7145-AF66-32F549EDF101}" srcOrd="1" destOrd="0" presId="urn:microsoft.com/office/officeart/2005/8/layout/hierarchy2"/>
    <dgm:cxn modelId="{A7F29256-B6BE-E44D-A3C3-DCA2B086EEFF}" type="presOf" srcId="{C777C9E2-53F5-3E41-B5D4-6C223762A621}" destId="{D660221F-1732-1F43-81B5-999518C6A97C}" srcOrd="0" destOrd="0" presId="urn:microsoft.com/office/officeart/2005/8/layout/hierarchy2"/>
    <dgm:cxn modelId="{F5CAA088-6CC3-C741-9721-36053DAF2D12}" type="presOf" srcId="{48E0C1F9-555F-D047-93ED-3103B2B7E7B1}" destId="{D604E4C8-5983-5844-8208-C40F220143A8}" srcOrd="0" destOrd="0" presId="urn:microsoft.com/office/officeart/2005/8/layout/hierarchy2"/>
    <dgm:cxn modelId="{EE19418E-25F8-C24A-B868-D4CED4B27941}" type="presOf" srcId="{AAC2945B-461C-2040-B09B-A3A15904FAA6}" destId="{B9635E23-8488-084D-B130-5561D5D74489}" srcOrd="0" destOrd="0" presId="urn:microsoft.com/office/officeart/2005/8/layout/hierarchy2"/>
    <dgm:cxn modelId="{F9F72092-3F3C-BB4C-BAAE-9959F4A37DE3}" type="presOf" srcId="{8E8A6F21-4926-3844-8192-FE7D9E94CDA1}" destId="{D327FE0E-884C-DB4E-BF8F-E65E9E25F497}" srcOrd="0" destOrd="0" presId="urn:microsoft.com/office/officeart/2005/8/layout/hierarchy2"/>
    <dgm:cxn modelId="{A1AD3399-7120-384F-9129-47C34A72CD13}" srcId="{7AD668CD-3735-9342-BC5A-B37A78343384}" destId="{E79FD577-F659-9545-AAC3-0D98CF819759}" srcOrd="0" destOrd="0" parTransId="{F1850531-CBA0-CE4F-AC9D-974211B64171}" sibTransId="{1DEDC10B-86DE-BA4D-A24E-44B786FD615B}"/>
    <dgm:cxn modelId="{3B8F2C9F-C798-9743-A97E-BC7F09AB06CD}" srcId="{48E0C1F9-555F-D047-93ED-3103B2B7E7B1}" destId="{0EF7E832-48D0-F543-9950-EEC640529261}" srcOrd="1" destOrd="0" parTransId="{8E8A6F21-4926-3844-8192-FE7D9E94CDA1}" sibTransId="{7F72C950-EE87-1345-A609-948A8E7CDB07}"/>
    <dgm:cxn modelId="{AF8D699F-E486-8646-9F74-63998969BDB2}" srcId="{E79FD577-F659-9545-AAC3-0D98CF819759}" destId="{0C29286E-1CBF-024A-A704-3CABDA2011DA}" srcOrd="1" destOrd="0" parTransId="{13CA6B5C-E093-FC48-B9C9-4BD5CDC14A02}" sibTransId="{58FBAE94-A9D9-CB4B-907C-A256CDB3E7F1}"/>
    <dgm:cxn modelId="{15FC80A2-878E-B748-B4D3-01D6479803AD}" type="presOf" srcId="{7AD668CD-3735-9342-BC5A-B37A78343384}" destId="{699C7392-31FA-924B-9E2B-70A64F137894}" srcOrd="0" destOrd="0" presId="urn:microsoft.com/office/officeart/2005/8/layout/hierarchy2"/>
    <dgm:cxn modelId="{079D79AD-FD56-A544-87EE-9E6DFA401BAD}" srcId="{AAC2945B-461C-2040-B09B-A3A15904FAA6}" destId="{7AD668CD-3735-9342-BC5A-B37A78343384}" srcOrd="0" destOrd="0" parTransId="{A2B7E2D4-902F-FB40-B1EA-765F082DFC86}" sibTransId="{F984A85D-9905-004D-8A58-0ED0DB9B7DDA}"/>
    <dgm:cxn modelId="{918C2AB0-6E68-3741-83A5-895285609DAF}" type="presOf" srcId="{313A96E0-7E7E-0F4F-8121-89BFBE78DE71}" destId="{D5C93A3D-7A01-244B-9B40-E3AE4B2F0566}" srcOrd="1" destOrd="0" presId="urn:microsoft.com/office/officeart/2005/8/layout/hierarchy2"/>
    <dgm:cxn modelId="{8C5102B1-492E-FC4B-8102-697AAC23A456}" srcId="{48E0C1F9-555F-D047-93ED-3103B2B7E7B1}" destId="{8899D3B0-B330-B54D-8CEB-71733FAE7A30}" srcOrd="0" destOrd="0" parTransId="{949B96B3-1402-6242-AA37-3EC0397A3A74}" sibTransId="{8D0717A0-AF65-1F4D-B17A-F957EFBBEFA8}"/>
    <dgm:cxn modelId="{9219C5B6-8D5E-C340-A80C-6A3E7B406A11}" type="presOf" srcId="{8E8A6F21-4926-3844-8192-FE7D9E94CDA1}" destId="{D90253FC-7E6F-CD43-8D3E-CDF8386489F6}" srcOrd="1" destOrd="0" presId="urn:microsoft.com/office/officeart/2005/8/layout/hierarchy2"/>
    <dgm:cxn modelId="{B553E3B6-A134-CF47-BEF4-2E188C6E17C4}" type="presOf" srcId="{F1850531-CBA0-CE4F-AC9D-974211B64171}" destId="{E3E25156-9985-6046-8E60-37CC4E881FB9}" srcOrd="1" destOrd="0" presId="urn:microsoft.com/office/officeart/2005/8/layout/hierarchy2"/>
    <dgm:cxn modelId="{F2DA62BF-4D90-6D48-90B5-196B54F8BBB8}" type="presOf" srcId="{C5A0F027-33C2-D740-B988-F1100BA0A4B8}" destId="{C334E409-5D0D-F643-B0BC-658666D3E463}" srcOrd="1" destOrd="0" presId="urn:microsoft.com/office/officeart/2005/8/layout/hierarchy2"/>
    <dgm:cxn modelId="{62ABADC6-9AD7-9B42-9994-9E4721C141DE}" type="presOf" srcId="{13CA6B5C-E093-FC48-B9C9-4BD5CDC14A02}" destId="{E20F87E8-0AFD-9D44-B925-3D81A872BF7C}" srcOrd="1" destOrd="0" presId="urn:microsoft.com/office/officeart/2005/8/layout/hierarchy2"/>
    <dgm:cxn modelId="{225718C7-8D57-7949-9608-6ED3FA38D87A}" srcId="{48E0C1F9-555F-D047-93ED-3103B2B7E7B1}" destId="{9889ADAB-CADF-CB45-8850-9937BD055293}" srcOrd="2" destOrd="0" parTransId="{C5A0F027-33C2-D740-B988-F1100BA0A4B8}" sibTransId="{61C771A3-3F0D-334C-9C2A-0EB62B3BC0D1}"/>
    <dgm:cxn modelId="{2757EBCA-E0AB-0344-A8F9-3A2509983999}" type="presOf" srcId="{E79FD577-F659-9545-AAC3-0D98CF819759}" destId="{FC2EB984-7A50-9040-992E-83AA0615E7FB}" srcOrd="0" destOrd="0" presId="urn:microsoft.com/office/officeart/2005/8/layout/hierarchy2"/>
    <dgm:cxn modelId="{BEED6DD6-D017-1240-AF2C-55431B2F41E6}" type="presOf" srcId="{13CA6B5C-E093-FC48-B9C9-4BD5CDC14A02}" destId="{13199BC3-FEEB-4D46-97D1-4B172C37E787}" srcOrd="0" destOrd="0" presId="urn:microsoft.com/office/officeart/2005/8/layout/hierarchy2"/>
    <dgm:cxn modelId="{AAD576ED-727D-EE4A-AF31-91E751D92234}" type="presOf" srcId="{0EF7E832-48D0-F543-9950-EEC640529261}" destId="{372415E8-C2E7-384D-B0E1-A0C6185AB9CA}" srcOrd="0" destOrd="0" presId="urn:microsoft.com/office/officeart/2005/8/layout/hierarchy2"/>
    <dgm:cxn modelId="{74B04FF7-7323-4044-A700-2F740E6F07CF}" srcId="{E79FD577-F659-9545-AAC3-0D98CF819759}" destId="{607D6777-E3F1-CF48-971C-ABE029D070B4}" srcOrd="2" destOrd="0" parTransId="{313A96E0-7E7E-0F4F-8121-89BFBE78DE71}" sibTransId="{B2155337-CBEC-9944-BFAD-91F3976C5160}"/>
    <dgm:cxn modelId="{825168FA-864C-9145-8F6E-3BF19EDD5383}" type="presOf" srcId="{0C29286E-1CBF-024A-A704-3CABDA2011DA}" destId="{4D38F698-77D2-C041-BCAC-D3EAF72C68CD}" srcOrd="0" destOrd="0" presId="urn:microsoft.com/office/officeart/2005/8/layout/hierarchy2"/>
    <dgm:cxn modelId="{A5AED6FB-55AA-664D-8DC7-AFF4C53F6C2E}" type="presOf" srcId="{949B96B3-1402-6242-AA37-3EC0397A3A74}" destId="{3C3C0026-76BC-0F49-A65F-F0C79E493885}" srcOrd="1" destOrd="0" presId="urn:microsoft.com/office/officeart/2005/8/layout/hierarchy2"/>
    <dgm:cxn modelId="{D0A89AFE-F090-2E41-9AF4-79C960B17E7A}" type="presOf" srcId="{F3F2513C-C0EE-2141-AFD6-66203FBABAD4}" destId="{306FBB7A-10D9-A646-9700-670F0ADD6F94}" srcOrd="0" destOrd="0" presId="urn:microsoft.com/office/officeart/2005/8/layout/hierarchy2"/>
    <dgm:cxn modelId="{EE497973-1285-1142-98E0-AD058AC0F032}" type="presParOf" srcId="{B9635E23-8488-084D-B130-5561D5D74489}" destId="{96755571-A1A3-1C49-A65A-6FB85F41F729}" srcOrd="0" destOrd="0" presId="urn:microsoft.com/office/officeart/2005/8/layout/hierarchy2"/>
    <dgm:cxn modelId="{32A17A87-6ED3-A74E-B639-7EFD3D72B835}" type="presParOf" srcId="{96755571-A1A3-1C49-A65A-6FB85F41F729}" destId="{699C7392-31FA-924B-9E2B-70A64F137894}" srcOrd="0" destOrd="0" presId="urn:microsoft.com/office/officeart/2005/8/layout/hierarchy2"/>
    <dgm:cxn modelId="{241C1E36-EA66-5B45-B4C7-3ADDA933FB77}" type="presParOf" srcId="{96755571-A1A3-1C49-A65A-6FB85F41F729}" destId="{8E086ED1-1040-9E47-95AE-235239E50267}" srcOrd="1" destOrd="0" presId="urn:microsoft.com/office/officeart/2005/8/layout/hierarchy2"/>
    <dgm:cxn modelId="{4F3C20EA-FCE8-5545-925E-3F37FA70184A}" type="presParOf" srcId="{8E086ED1-1040-9E47-95AE-235239E50267}" destId="{E95591CF-F19F-C44E-BA6E-D92E77DA2DD9}" srcOrd="0" destOrd="0" presId="urn:microsoft.com/office/officeart/2005/8/layout/hierarchy2"/>
    <dgm:cxn modelId="{CB210D0F-98E5-6747-986E-261B679EED82}" type="presParOf" srcId="{E95591CF-F19F-C44E-BA6E-D92E77DA2DD9}" destId="{E3E25156-9985-6046-8E60-37CC4E881FB9}" srcOrd="0" destOrd="0" presId="urn:microsoft.com/office/officeart/2005/8/layout/hierarchy2"/>
    <dgm:cxn modelId="{DA306002-DC79-B94B-A3E6-52F53A7D9CD8}" type="presParOf" srcId="{8E086ED1-1040-9E47-95AE-235239E50267}" destId="{D99EBE79-27A7-7242-9114-896377F0EC53}" srcOrd="1" destOrd="0" presId="urn:microsoft.com/office/officeart/2005/8/layout/hierarchy2"/>
    <dgm:cxn modelId="{715F4BDE-F4C9-DA4D-8D1B-6BECFB5D185B}" type="presParOf" srcId="{D99EBE79-27A7-7242-9114-896377F0EC53}" destId="{FC2EB984-7A50-9040-992E-83AA0615E7FB}" srcOrd="0" destOrd="0" presId="urn:microsoft.com/office/officeart/2005/8/layout/hierarchy2"/>
    <dgm:cxn modelId="{2F38EEF5-D552-5440-A017-9CC45AA21784}" type="presParOf" srcId="{D99EBE79-27A7-7242-9114-896377F0EC53}" destId="{DCC9DE65-FE87-D240-946A-F16E3B93CE8A}" srcOrd="1" destOrd="0" presId="urn:microsoft.com/office/officeart/2005/8/layout/hierarchy2"/>
    <dgm:cxn modelId="{C4651FB2-6232-DA4E-9DC0-D29EFA76A2F5}" type="presParOf" srcId="{DCC9DE65-FE87-D240-946A-F16E3B93CE8A}" destId="{D49A2202-6ABF-9041-BA3F-EAEB72E9FEEE}" srcOrd="0" destOrd="0" presId="urn:microsoft.com/office/officeart/2005/8/layout/hierarchy2"/>
    <dgm:cxn modelId="{9C1B2F37-5F1A-9449-BE6D-77FF7BB068E4}" type="presParOf" srcId="{D49A2202-6ABF-9041-BA3F-EAEB72E9FEEE}" destId="{9CD1F239-EFF4-4446-9B2F-472E0E20C1CD}" srcOrd="0" destOrd="0" presId="urn:microsoft.com/office/officeart/2005/8/layout/hierarchy2"/>
    <dgm:cxn modelId="{0996BEB9-73FB-2F42-9675-960AED342148}" type="presParOf" srcId="{DCC9DE65-FE87-D240-946A-F16E3B93CE8A}" destId="{B4ADC962-8CE2-5549-A390-F03E3CBA0966}" srcOrd="1" destOrd="0" presId="urn:microsoft.com/office/officeart/2005/8/layout/hierarchy2"/>
    <dgm:cxn modelId="{D7211F22-B0BF-C043-AFF9-CC47B40B260D}" type="presParOf" srcId="{B4ADC962-8CE2-5549-A390-F03E3CBA0966}" destId="{306FBB7A-10D9-A646-9700-670F0ADD6F94}" srcOrd="0" destOrd="0" presId="urn:microsoft.com/office/officeart/2005/8/layout/hierarchy2"/>
    <dgm:cxn modelId="{F6D324E1-A2C9-8F4A-8791-330FC79A152D}" type="presParOf" srcId="{B4ADC962-8CE2-5549-A390-F03E3CBA0966}" destId="{3702F6FF-A018-C642-8BC4-06B7E734DF09}" srcOrd="1" destOrd="0" presId="urn:microsoft.com/office/officeart/2005/8/layout/hierarchy2"/>
    <dgm:cxn modelId="{C60A5CCB-D4B8-8F42-A779-26EA2330B2DA}" type="presParOf" srcId="{3702F6FF-A018-C642-8BC4-06B7E734DF09}" destId="{D660221F-1732-1F43-81B5-999518C6A97C}" srcOrd="0" destOrd="0" presId="urn:microsoft.com/office/officeart/2005/8/layout/hierarchy2"/>
    <dgm:cxn modelId="{9F433D9C-A1A0-7543-B533-90F88C5C8B36}" type="presParOf" srcId="{D660221F-1732-1F43-81B5-999518C6A97C}" destId="{119BE3A2-3364-7145-AF66-32F549EDF101}" srcOrd="0" destOrd="0" presId="urn:microsoft.com/office/officeart/2005/8/layout/hierarchy2"/>
    <dgm:cxn modelId="{1A31968B-82CC-944C-8225-7F006F998F40}" type="presParOf" srcId="{3702F6FF-A018-C642-8BC4-06B7E734DF09}" destId="{D4B05C55-7963-264A-B1C3-B9A97E514F87}" srcOrd="1" destOrd="0" presId="urn:microsoft.com/office/officeart/2005/8/layout/hierarchy2"/>
    <dgm:cxn modelId="{C1471579-6CCC-D24F-A3C9-B0B8845EF50E}" type="presParOf" srcId="{D4B05C55-7963-264A-B1C3-B9A97E514F87}" destId="{D604E4C8-5983-5844-8208-C40F220143A8}" srcOrd="0" destOrd="0" presId="urn:microsoft.com/office/officeart/2005/8/layout/hierarchy2"/>
    <dgm:cxn modelId="{64C8FCB6-290C-F948-BCA0-32E42D3584AF}" type="presParOf" srcId="{D4B05C55-7963-264A-B1C3-B9A97E514F87}" destId="{37FDA50F-5802-7942-9D67-84163D9191F3}" srcOrd="1" destOrd="0" presId="urn:microsoft.com/office/officeart/2005/8/layout/hierarchy2"/>
    <dgm:cxn modelId="{91C2E26B-3510-2F4D-9A35-1FB297993BD1}" type="presParOf" srcId="{37FDA50F-5802-7942-9D67-84163D9191F3}" destId="{D303C63B-322B-C64D-A2BD-BDD6EB9B0F63}" srcOrd="0" destOrd="0" presId="urn:microsoft.com/office/officeart/2005/8/layout/hierarchy2"/>
    <dgm:cxn modelId="{62685A19-193C-FA4D-B3F0-7AED83D5D03A}" type="presParOf" srcId="{D303C63B-322B-C64D-A2BD-BDD6EB9B0F63}" destId="{3C3C0026-76BC-0F49-A65F-F0C79E493885}" srcOrd="0" destOrd="0" presId="urn:microsoft.com/office/officeart/2005/8/layout/hierarchy2"/>
    <dgm:cxn modelId="{65FEB997-DB0D-A440-BB60-8C25A90EA5B9}" type="presParOf" srcId="{37FDA50F-5802-7942-9D67-84163D9191F3}" destId="{972EB2BF-6C65-464B-9325-6D59BDD77393}" srcOrd="1" destOrd="0" presId="urn:microsoft.com/office/officeart/2005/8/layout/hierarchy2"/>
    <dgm:cxn modelId="{CE08E3DB-160C-3E46-8DC5-D130CFF6CF2F}" type="presParOf" srcId="{972EB2BF-6C65-464B-9325-6D59BDD77393}" destId="{ACABD878-93AD-AB4C-9260-D40A1D2BE547}" srcOrd="0" destOrd="0" presId="urn:microsoft.com/office/officeart/2005/8/layout/hierarchy2"/>
    <dgm:cxn modelId="{0FB0C315-85D6-1942-8347-DE86F65C23FB}" type="presParOf" srcId="{972EB2BF-6C65-464B-9325-6D59BDD77393}" destId="{D0B72D8E-70B9-404A-9CB3-1B0116E1D3D1}" srcOrd="1" destOrd="0" presId="urn:microsoft.com/office/officeart/2005/8/layout/hierarchy2"/>
    <dgm:cxn modelId="{2D029C68-2371-6249-88BE-00ED5F4BB78A}" type="presParOf" srcId="{37FDA50F-5802-7942-9D67-84163D9191F3}" destId="{D327FE0E-884C-DB4E-BF8F-E65E9E25F497}" srcOrd="2" destOrd="0" presId="urn:microsoft.com/office/officeart/2005/8/layout/hierarchy2"/>
    <dgm:cxn modelId="{A839A164-2B63-B741-8DA3-9F013E84F32D}" type="presParOf" srcId="{D327FE0E-884C-DB4E-BF8F-E65E9E25F497}" destId="{D90253FC-7E6F-CD43-8D3E-CDF8386489F6}" srcOrd="0" destOrd="0" presId="urn:microsoft.com/office/officeart/2005/8/layout/hierarchy2"/>
    <dgm:cxn modelId="{620FD11F-CDFD-F44F-B47A-7F2F05724763}" type="presParOf" srcId="{37FDA50F-5802-7942-9D67-84163D9191F3}" destId="{54353A41-2DAE-2049-8E31-4AA1769F12A8}" srcOrd="3" destOrd="0" presId="urn:microsoft.com/office/officeart/2005/8/layout/hierarchy2"/>
    <dgm:cxn modelId="{28CEC0DB-DFD9-E645-B2E8-C4D2C697891E}" type="presParOf" srcId="{54353A41-2DAE-2049-8E31-4AA1769F12A8}" destId="{372415E8-C2E7-384D-B0E1-A0C6185AB9CA}" srcOrd="0" destOrd="0" presId="urn:microsoft.com/office/officeart/2005/8/layout/hierarchy2"/>
    <dgm:cxn modelId="{CB81892C-78EC-C74E-B170-354A2B511788}" type="presParOf" srcId="{54353A41-2DAE-2049-8E31-4AA1769F12A8}" destId="{3045BF5F-71D7-D34E-90F2-A6787389C361}" srcOrd="1" destOrd="0" presId="urn:microsoft.com/office/officeart/2005/8/layout/hierarchy2"/>
    <dgm:cxn modelId="{BDBC9549-8247-5544-8780-4DB3B1D7D737}" type="presParOf" srcId="{37FDA50F-5802-7942-9D67-84163D9191F3}" destId="{E07AAFBC-3156-FE4F-84F3-1301E5FB710F}" srcOrd="4" destOrd="0" presId="urn:microsoft.com/office/officeart/2005/8/layout/hierarchy2"/>
    <dgm:cxn modelId="{0AE9735F-AF3A-904B-BE41-7FC393B4B7D6}" type="presParOf" srcId="{E07AAFBC-3156-FE4F-84F3-1301E5FB710F}" destId="{C334E409-5D0D-F643-B0BC-658666D3E463}" srcOrd="0" destOrd="0" presId="urn:microsoft.com/office/officeart/2005/8/layout/hierarchy2"/>
    <dgm:cxn modelId="{97C18292-1E1F-114A-83BA-99DC80C56F56}" type="presParOf" srcId="{37FDA50F-5802-7942-9D67-84163D9191F3}" destId="{3C5185FD-6A0D-A247-9DF4-108985079C77}" srcOrd="5" destOrd="0" presId="urn:microsoft.com/office/officeart/2005/8/layout/hierarchy2"/>
    <dgm:cxn modelId="{87154C67-C8A0-8744-A599-3EE4DD1DD95F}" type="presParOf" srcId="{3C5185FD-6A0D-A247-9DF4-108985079C77}" destId="{883676DE-3133-744C-AB15-432145312C82}" srcOrd="0" destOrd="0" presId="urn:microsoft.com/office/officeart/2005/8/layout/hierarchy2"/>
    <dgm:cxn modelId="{FA907014-9847-6A44-8ABD-84C8DF9AF1D4}" type="presParOf" srcId="{3C5185FD-6A0D-A247-9DF4-108985079C77}" destId="{3ED6C9C6-77A9-8F45-9ED5-1C86F43D3984}" srcOrd="1" destOrd="0" presId="urn:microsoft.com/office/officeart/2005/8/layout/hierarchy2"/>
    <dgm:cxn modelId="{6743DB24-48C0-6D43-AB59-22EE48EDDD28}" type="presParOf" srcId="{DCC9DE65-FE87-D240-946A-F16E3B93CE8A}" destId="{13199BC3-FEEB-4D46-97D1-4B172C37E787}" srcOrd="2" destOrd="0" presId="urn:microsoft.com/office/officeart/2005/8/layout/hierarchy2"/>
    <dgm:cxn modelId="{0B55C65D-C9A5-4F4B-BCC3-8D532B55451E}" type="presParOf" srcId="{13199BC3-FEEB-4D46-97D1-4B172C37E787}" destId="{E20F87E8-0AFD-9D44-B925-3D81A872BF7C}" srcOrd="0" destOrd="0" presId="urn:microsoft.com/office/officeart/2005/8/layout/hierarchy2"/>
    <dgm:cxn modelId="{9F856238-BE9C-CC49-A7A1-25120919A1FE}" type="presParOf" srcId="{DCC9DE65-FE87-D240-946A-F16E3B93CE8A}" destId="{EE4D1268-0F99-CF44-BB9A-F80EBC64C40F}" srcOrd="3" destOrd="0" presId="urn:microsoft.com/office/officeart/2005/8/layout/hierarchy2"/>
    <dgm:cxn modelId="{CC1AD137-8A47-FB4C-B2FF-A5E4CA995B95}" type="presParOf" srcId="{EE4D1268-0F99-CF44-BB9A-F80EBC64C40F}" destId="{4D38F698-77D2-C041-BCAC-D3EAF72C68CD}" srcOrd="0" destOrd="0" presId="urn:microsoft.com/office/officeart/2005/8/layout/hierarchy2"/>
    <dgm:cxn modelId="{CA10B8A6-1A47-044D-B7A7-F5C5F53B9FE0}" type="presParOf" srcId="{EE4D1268-0F99-CF44-BB9A-F80EBC64C40F}" destId="{FB028B2C-7069-E449-AFB9-0C340F0F02BB}" srcOrd="1" destOrd="0" presId="urn:microsoft.com/office/officeart/2005/8/layout/hierarchy2"/>
    <dgm:cxn modelId="{CF455C91-EFF6-704C-9CAF-00C0061E0B4A}" type="presParOf" srcId="{DCC9DE65-FE87-D240-946A-F16E3B93CE8A}" destId="{B3D9C370-6B0D-5B42-9185-5BEF29B76C57}" srcOrd="4" destOrd="0" presId="urn:microsoft.com/office/officeart/2005/8/layout/hierarchy2"/>
    <dgm:cxn modelId="{1D4F98D0-E2FE-E247-B099-EFAA79A86611}" type="presParOf" srcId="{B3D9C370-6B0D-5B42-9185-5BEF29B76C57}" destId="{D5C93A3D-7A01-244B-9B40-E3AE4B2F0566}" srcOrd="0" destOrd="0" presId="urn:microsoft.com/office/officeart/2005/8/layout/hierarchy2"/>
    <dgm:cxn modelId="{E37131CC-3887-4E4E-ACDD-97D2DFF0430B}" type="presParOf" srcId="{DCC9DE65-FE87-D240-946A-F16E3B93CE8A}" destId="{47940F27-520C-CF40-858A-017C8FB47A9F}" srcOrd="5" destOrd="0" presId="urn:microsoft.com/office/officeart/2005/8/layout/hierarchy2"/>
    <dgm:cxn modelId="{EFE744AE-D462-6F4F-9F02-A2817F797250}" type="presParOf" srcId="{47940F27-520C-CF40-858A-017C8FB47A9F}" destId="{D5879072-FDFD-8A4D-98C8-AB0340114E3D}" srcOrd="0" destOrd="0" presId="urn:microsoft.com/office/officeart/2005/8/layout/hierarchy2"/>
    <dgm:cxn modelId="{6AB55086-676C-064A-B3D8-9E4D1074D15A}" type="presParOf" srcId="{47940F27-520C-CF40-858A-017C8FB47A9F}" destId="{0D5E27D1-A53E-3546-9BAC-3ABD8132FDC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C2945B-461C-2040-B09B-A3A15904FAA6}" type="doc">
      <dgm:prSet loTypeId="urn:microsoft.com/office/officeart/2005/8/layout/hierarchy2" loCatId="" qsTypeId="urn:microsoft.com/office/officeart/2005/8/quickstyle/simple2" qsCatId="simple" csTypeId="urn:microsoft.com/office/officeart/2005/8/colors/accent1_2" csCatId="accent1" phldr="1"/>
      <dgm:spPr/>
      <dgm:t>
        <a:bodyPr/>
        <a:lstStyle/>
        <a:p>
          <a:endParaRPr lang="en-GB"/>
        </a:p>
      </dgm:t>
    </dgm:pt>
    <dgm:pt modelId="{7AD668CD-3735-9342-BC5A-B37A78343384}">
      <dgm:prSet phldrT="[Text]"/>
      <dgm:spPr>
        <a:solidFill>
          <a:srgbClr val="00B0F0"/>
        </a:solidFill>
      </dgm:spPr>
      <dgm:t>
        <a:bodyPr/>
        <a:lstStyle/>
        <a:p>
          <a:r>
            <a:rPr lang="en-GB" dirty="0"/>
            <a:t>SHARING THE PLANET</a:t>
          </a:r>
        </a:p>
      </dgm:t>
    </dgm:pt>
    <dgm:pt modelId="{A2B7E2D4-902F-FB40-B1EA-765F082DFC86}" type="parTrans" cxnId="{079D79AD-FD56-A544-87EE-9E6DFA401BAD}">
      <dgm:prSet/>
      <dgm:spPr/>
      <dgm:t>
        <a:bodyPr/>
        <a:lstStyle/>
        <a:p>
          <a:endParaRPr lang="en-GB"/>
        </a:p>
      </dgm:t>
    </dgm:pt>
    <dgm:pt modelId="{F984A85D-9905-004D-8A58-0ED0DB9B7DDA}" type="sibTrans" cxnId="{079D79AD-FD56-A544-87EE-9E6DFA401BAD}">
      <dgm:prSet/>
      <dgm:spPr/>
      <dgm:t>
        <a:bodyPr/>
        <a:lstStyle/>
        <a:p>
          <a:endParaRPr lang="en-GB"/>
        </a:p>
      </dgm:t>
    </dgm:pt>
    <dgm:pt modelId="{E79FD577-F659-9545-AAC3-0D98CF819759}">
      <dgm:prSet phldrT="[Text]"/>
      <dgm:spPr/>
      <dgm:t>
        <a:bodyPr/>
        <a:lstStyle/>
        <a:p>
          <a:r>
            <a:rPr lang="en-GB" dirty="0"/>
            <a:t>HUMANS</a:t>
          </a:r>
          <a:r>
            <a:rPr lang="en-GB" baseline="0" dirty="0"/>
            <a:t> &amp; HABITATS</a:t>
          </a:r>
          <a:endParaRPr lang="en-GB" dirty="0"/>
        </a:p>
      </dgm:t>
    </dgm:pt>
    <dgm:pt modelId="{F1850531-CBA0-CE4F-AC9D-974211B64171}" type="parTrans" cxnId="{A1AD3399-7120-384F-9129-47C34A72CD13}">
      <dgm:prSet/>
      <dgm:spPr/>
      <dgm:t>
        <a:bodyPr/>
        <a:lstStyle/>
        <a:p>
          <a:endParaRPr lang="en-GB"/>
        </a:p>
      </dgm:t>
    </dgm:pt>
    <dgm:pt modelId="{1DEDC10B-86DE-BA4D-A24E-44B786FD615B}" type="sibTrans" cxnId="{A1AD3399-7120-384F-9129-47C34A72CD13}">
      <dgm:prSet/>
      <dgm:spPr/>
      <dgm:t>
        <a:bodyPr/>
        <a:lstStyle/>
        <a:p>
          <a:endParaRPr lang="en-GB"/>
        </a:p>
      </dgm:t>
    </dgm:pt>
    <dgm:pt modelId="{F3F2513C-C0EE-2141-AFD6-66203FBABAD4}">
      <dgm:prSet phldrT="[Text]"/>
      <dgm:spPr/>
      <dgm:t>
        <a:bodyPr/>
        <a:lstStyle/>
        <a:p>
          <a:r>
            <a:rPr lang="en-GB" dirty="0"/>
            <a:t>SCIENCE</a:t>
          </a:r>
        </a:p>
      </dgm:t>
    </dgm:pt>
    <dgm:pt modelId="{B8D92F91-EEB4-2D4F-BEF5-1234C472FCB6}" type="parTrans" cxnId="{86880212-31E2-3A49-8CB1-5BD199F99180}">
      <dgm:prSet/>
      <dgm:spPr/>
      <dgm:t>
        <a:bodyPr/>
        <a:lstStyle/>
        <a:p>
          <a:endParaRPr lang="en-GB"/>
        </a:p>
      </dgm:t>
    </dgm:pt>
    <dgm:pt modelId="{4E7C522C-5498-E649-8797-08A9F9238332}" type="sibTrans" cxnId="{86880212-31E2-3A49-8CB1-5BD199F99180}">
      <dgm:prSet/>
      <dgm:spPr/>
      <dgm:t>
        <a:bodyPr/>
        <a:lstStyle/>
        <a:p>
          <a:endParaRPr lang="en-GB"/>
        </a:p>
      </dgm:t>
    </dgm:pt>
    <dgm:pt modelId="{48E0C1F9-555F-D047-93ED-3103B2B7E7B1}">
      <dgm:prSet phldrT="[Text]"/>
      <dgm:spPr/>
      <dgm:t>
        <a:bodyPr/>
        <a:lstStyle/>
        <a:p>
          <a:r>
            <a:rPr lang="en-GB" dirty="0"/>
            <a:t>SEQUENCE OF LESSON PLANS</a:t>
          </a:r>
        </a:p>
      </dgm:t>
    </dgm:pt>
    <dgm:pt modelId="{C777C9E2-53F5-3E41-B5D4-6C223762A621}" type="parTrans" cxnId="{4141015C-BA1A-9B40-9360-E4A0899F53D2}">
      <dgm:prSet/>
      <dgm:spPr/>
      <dgm:t>
        <a:bodyPr/>
        <a:lstStyle/>
        <a:p>
          <a:endParaRPr lang="en-GB"/>
        </a:p>
      </dgm:t>
    </dgm:pt>
    <dgm:pt modelId="{6204C10D-35AD-5944-A9D3-F1AA0D9283C2}" type="sibTrans" cxnId="{4141015C-BA1A-9B40-9360-E4A0899F53D2}">
      <dgm:prSet/>
      <dgm:spPr/>
      <dgm:t>
        <a:bodyPr/>
        <a:lstStyle/>
        <a:p>
          <a:endParaRPr lang="en-GB"/>
        </a:p>
      </dgm:t>
    </dgm:pt>
    <dgm:pt modelId="{EF6467EE-0FFB-B24E-BB43-814A10312EE8}">
      <dgm:prSet phldrT="[Text]"/>
      <dgm:spPr>
        <a:solidFill>
          <a:srgbClr val="7030A0"/>
        </a:solidFill>
      </dgm:spPr>
      <dgm:t>
        <a:bodyPr/>
        <a:lstStyle/>
        <a:p>
          <a:r>
            <a:rPr lang="en-GB" dirty="0"/>
            <a:t>I WONDER</a:t>
          </a:r>
        </a:p>
      </dgm:t>
    </dgm:pt>
    <dgm:pt modelId="{7B73884A-2ECC-954E-A0C4-B497F879D486}" type="parTrans" cxnId="{96E5541F-B0A4-F044-A9E1-6AC25760F081}">
      <dgm:prSet/>
      <dgm:spPr>
        <a:ln>
          <a:solidFill>
            <a:srgbClr val="7030A0"/>
          </a:solidFill>
        </a:ln>
      </dgm:spPr>
      <dgm:t>
        <a:bodyPr/>
        <a:lstStyle/>
        <a:p>
          <a:endParaRPr lang="en-GB"/>
        </a:p>
      </dgm:t>
    </dgm:pt>
    <dgm:pt modelId="{4A8441E5-1E4B-7D48-89F7-B1FD04093E7B}" type="sibTrans" cxnId="{96E5541F-B0A4-F044-A9E1-6AC25760F081}">
      <dgm:prSet/>
      <dgm:spPr/>
      <dgm:t>
        <a:bodyPr/>
        <a:lstStyle/>
        <a:p>
          <a:endParaRPr lang="en-GB"/>
        </a:p>
      </dgm:t>
    </dgm:pt>
    <dgm:pt modelId="{8899D3B0-B330-B54D-8CEB-71733FAE7A30}">
      <dgm:prSet/>
      <dgm:spPr/>
      <dgm:t>
        <a:bodyPr/>
        <a:lstStyle/>
        <a:p>
          <a:r>
            <a:rPr lang="en-GB" dirty="0"/>
            <a:t>LESSON 1 PLAN</a:t>
          </a:r>
        </a:p>
      </dgm:t>
    </dgm:pt>
    <dgm:pt modelId="{949B96B3-1402-6242-AA37-3EC0397A3A74}" type="parTrans" cxnId="{8C5102B1-492E-FC4B-8102-697AAC23A456}">
      <dgm:prSet/>
      <dgm:spPr/>
      <dgm:t>
        <a:bodyPr/>
        <a:lstStyle/>
        <a:p>
          <a:endParaRPr lang="en-GB"/>
        </a:p>
      </dgm:t>
    </dgm:pt>
    <dgm:pt modelId="{8D0717A0-AF65-1F4D-B17A-F957EFBBEFA8}" type="sibTrans" cxnId="{8C5102B1-492E-FC4B-8102-697AAC23A456}">
      <dgm:prSet/>
      <dgm:spPr/>
      <dgm:t>
        <a:bodyPr/>
        <a:lstStyle/>
        <a:p>
          <a:endParaRPr lang="en-GB"/>
        </a:p>
      </dgm:t>
    </dgm:pt>
    <dgm:pt modelId="{0EF7E832-48D0-F543-9950-EEC640529261}">
      <dgm:prSet/>
      <dgm:spPr/>
      <dgm:t>
        <a:bodyPr/>
        <a:lstStyle/>
        <a:p>
          <a:r>
            <a:rPr lang="en-GB" dirty="0"/>
            <a:t>LESSON 2 PLAN</a:t>
          </a:r>
        </a:p>
      </dgm:t>
    </dgm:pt>
    <dgm:pt modelId="{8E8A6F21-4926-3844-8192-FE7D9E94CDA1}" type="parTrans" cxnId="{3B8F2C9F-C798-9743-A97E-BC7F09AB06CD}">
      <dgm:prSet/>
      <dgm:spPr/>
      <dgm:t>
        <a:bodyPr/>
        <a:lstStyle/>
        <a:p>
          <a:endParaRPr lang="en-GB"/>
        </a:p>
      </dgm:t>
    </dgm:pt>
    <dgm:pt modelId="{7F72C950-EE87-1345-A609-948A8E7CDB07}" type="sibTrans" cxnId="{3B8F2C9F-C798-9743-A97E-BC7F09AB06CD}">
      <dgm:prSet/>
      <dgm:spPr/>
      <dgm:t>
        <a:bodyPr/>
        <a:lstStyle/>
        <a:p>
          <a:endParaRPr lang="en-GB"/>
        </a:p>
      </dgm:t>
    </dgm:pt>
    <dgm:pt modelId="{607D6777-E3F1-CF48-971C-ABE029D070B4}">
      <dgm:prSet/>
      <dgm:spPr/>
      <dgm:t>
        <a:bodyPr/>
        <a:lstStyle/>
        <a:p>
          <a:r>
            <a:rPr lang="en-GB" dirty="0"/>
            <a:t>MATHS</a:t>
          </a:r>
        </a:p>
      </dgm:t>
    </dgm:pt>
    <dgm:pt modelId="{313A96E0-7E7E-0F4F-8121-89BFBE78DE71}" type="parTrans" cxnId="{74B04FF7-7323-4044-A700-2F740E6F07CF}">
      <dgm:prSet/>
      <dgm:spPr/>
      <dgm:t>
        <a:bodyPr/>
        <a:lstStyle/>
        <a:p>
          <a:endParaRPr lang="en-GB"/>
        </a:p>
      </dgm:t>
    </dgm:pt>
    <dgm:pt modelId="{B2155337-CBEC-9944-BFAD-91F3976C5160}" type="sibTrans" cxnId="{74B04FF7-7323-4044-A700-2F740E6F07CF}">
      <dgm:prSet/>
      <dgm:spPr/>
      <dgm:t>
        <a:bodyPr/>
        <a:lstStyle/>
        <a:p>
          <a:endParaRPr lang="en-GB"/>
        </a:p>
      </dgm:t>
    </dgm:pt>
    <dgm:pt modelId="{9889ADAB-CADF-CB45-8850-9937BD055293}">
      <dgm:prSet/>
      <dgm:spPr/>
      <dgm:t>
        <a:bodyPr/>
        <a:lstStyle/>
        <a:p>
          <a:r>
            <a:rPr lang="en-GB" dirty="0"/>
            <a:t>LESSON 3 PLAN</a:t>
          </a:r>
        </a:p>
      </dgm:t>
    </dgm:pt>
    <dgm:pt modelId="{C5A0F027-33C2-D740-B988-F1100BA0A4B8}" type="parTrans" cxnId="{225718C7-8D57-7949-9608-6ED3FA38D87A}">
      <dgm:prSet/>
      <dgm:spPr/>
      <dgm:t>
        <a:bodyPr/>
        <a:lstStyle/>
        <a:p>
          <a:endParaRPr lang="en-GB"/>
        </a:p>
      </dgm:t>
    </dgm:pt>
    <dgm:pt modelId="{61C771A3-3F0D-334C-9C2A-0EB62B3BC0D1}" type="sibTrans" cxnId="{225718C7-8D57-7949-9608-6ED3FA38D87A}">
      <dgm:prSet/>
      <dgm:spPr/>
      <dgm:t>
        <a:bodyPr/>
        <a:lstStyle/>
        <a:p>
          <a:endParaRPr lang="en-GB"/>
        </a:p>
      </dgm:t>
    </dgm:pt>
    <dgm:pt modelId="{0C29286E-1CBF-024A-A704-3CABDA2011DA}">
      <dgm:prSet/>
      <dgm:spPr/>
      <dgm:t>
        <a:bodyPr/>
        <a:lstStyle/>
        <a:p>
          <a:r>
            <a:rPr lang="en-GB" dirty="0"/>
            <a:t>ENGLISH</a:t>
          </a:r>
        </a:p>
      </dgm:t>
    </dgm:pt>
    <dgm:pt modelId="{58FBAE94-A9D9-CB4B-907C-A256CDB3E7F1}" type="sibTrans" cxnId="{AF8D699F-E486-8646-9F74-63998969BDB2}">
      <dgm:prSet/>
      <dgm:spPr/>
      <dgm:t>
        <a:bodyPr/>
        <a:lstStyle/>
        <a:p>
          <a:endParaRPr lang="en-GB"/>
        </a:p>
      </dgm:t>
    </dgm:pt>
    <dgm:pt modelId="{13CA6B5C-E093-FC48-B9C9-4BD5CDC14A02}" type="parTrans" cxnId="{AF8D699F-E486-8646-9F74-63998969BDB2}">
      <dgm:prSet/>
      <dgm:spPr/>
      <dgm:t>
        <a:bodyPr/>
        <a:lstStyle/>
        <a:p>
          <a:endParaRPr lang="en-GB"/>
        </a:p>
      </dgm:t>
    </dgm:pt>
    <dgm:pt modelId="{D9309E79-EF06-B54A-AB8A-0D4912407D8B}">
      <dgm:prSet/>
      <dgm:spPr/>
      <dgm:t>
        <a:bodyPr/>
        <a:lstStyle/>
        <a:p>
          <a:r>
            <a:rPr lang="en-GB" dirty="0"/>
            <a:t>SEQUENCE OF LESSON PLANS</a:t>
          </a:r>
        </a:p>
      </dgm:t>
    </dgm:pt>
    <dgm:pt modelId="{568C6351-1927-5E41-B637-8412459CB1C6}" type="parTrans" cxnId="{2D9C4368-24D9-F043-968C-FAA833F9F474}">
      <dgm:prSet/>
      <dgm:spPr/>
      <dgm:t>
        <a:bodyPr/>
        <a:lstStyle/>
        <a:p>
          <a:endParaRPr lang="en-GB"/>
        </a:p>
      </dgm:t>
    </dgm:pt>
    <dgm:pt modelId="{30DBCD79-2E09-2E43-A8BB-CBF3D7709BF6}" type="sibTrans" cxnId="{2D9C4368-24D9-F043-968C-FAA833F9F474}">
      <dgm:prSet/>
      <dgm:spPr/>
      <dgm:t>
        <a:bodyPr/>
        <a:lstStyle/>
        <a:p>
          <a:endParaRPr lang="en-GB"/>
        </a:p>
      </dgm:t>
    </dgm:pt>
    <dgm:pt modelId="{819441A8-A6A2-F745-B504-96AECDCC2C2A}">
      <dgm:prSet/>
      <dgm:spPr/>
      <dgm:t>
        <a:bodyPr/>
        <a:lstStyle/>
        <a:p>
          <a:r>
            <a:rPr lang="en-GB" dirty="0"/>
            <a:t>SEQUENCE OF LESSON PLANS</a:t>
          </a:r>
        </a:p>
      </dgm:t>
    </dgm:pt>
    <dgm:pt modelId="{B4436A85-BDF6-464F-A74E-0FECA787BA5D}" type="parTrans" cxnId="{A7064D16-CDB9-1A40-B256-85E156398BC8}">
      <dgm:prSet/>
      <dgm:spPr/>
      <dgm:t>
        <a:bodyPr/>
        <a:lstStyle/>
        <a:p>
          <a:endParaRPr lang="en-GB"/>
        </a:p>
      </dgm:t>
    </dgm:pt>
    <dgm:pt modelId="{4C0E4064-28A6-D44A-8E35-2B53056EFFFC}" type="sibTrans" cxnId="{A7064D16-CDB9-1A40-B256-85E156398BC8}">
      <dgm:prSet/>
      <dgm:spPr/>
      <dgm:t>
        <a:bodyPr/>
        <a:lstStyle/>
        <a:p>
          <a:endParaRPr lang="en-GB"/>
        </a:p>
      </dgm:t>
    </dgm:pt>
    <dgm:pt modelId="{B9635E23-8488-084D-B130-5561D5D74489}" type="pres">
      <dgm:prSet presAssocID="{AAC2945B-461C-2040-B09B-A3A15904FAA6}" presName="diagram" presStyleCnt="0">
        <dgm:presLayoutVars>
          <dgm:chPref val="1"/>
          <dgm:dir/>
          <dgm:animOne val="branch"/>
          <dgm:animLvl val="lvl"/>
          <dgm:resizeHandles val="exact"/>
        </dgm:presLayoutVars>
      </dgm:prSet>
      <dgm:spPr/>
    </dgm:pt>
    <dgm:pt modelId="{96755571-A1A3-1C49-A65A-6FB85F41F729}" type="pres">
      <dgm:prSet presAssocID="{7AD668CD-3735-9342-BC5A-B37A78343384}" presName="root1" presStyleCnt="0"/>
      <dgm:spPr/>
    </dgm:pt>
    <dgm:pt modelId="{699C7392-31FA-924B-9E2B-70A64F137894}" type="pres">
      <dgm:prSet presAssocID="{7AD668CD-3735-9342-BC5A-B37A78343384}" presName="LevelOneTextNode" presStyleLbl="node0" presStyleIdx="0" presStyleCnt="1" custLinFactNeighborX="-43515">
        <dgm:presLayoutVars>
          <dgm:chPref val="3"/>
        </dgm:presLayoutVars>
      </dgm:prSet>
      <dgm:spPr/>
    </dgm:pt>
    <dgm:pt modelId="{8E086ED1-1040-9E47-95AE-235239E50267}" type="pres">
      <dgm:prSet presAssocID="{7AD668CD-3735-9342-BC5A-B37A78343384}" presName="level2hierChild" presStyleCnt="0"/>
      <dgm:spPr/>
    </dgm:pt>
    <dgm:pt modelId="{E95591CF-F19F-C44E-BA6E-D92E77DA2DD9}" type="pres">
      <dgm:prSet presAssocID="{F1850531-CBA0-CE4F-AC9D-974211B64171}" presName="conn2-1" presStyleLbl="parChTrans1D2" presStyleIdx="0" presStyleCnt="2"/>
      <dgm:spPr/>
    </dgm:pt>
    <dgm:pt modelId="{E3E25156-9985-6046-8E60-37CC4E881FB9}" type="pres">
      <dgm:prSet presAssocID="{F1850531-CBA0-CE4F-AC9D-974211B64171}" presName="connTx" presStyleLbl="parChTrans1D2" presStyleIdx="0" presStyleCnt="2"/>
      <dgm:spPr/>
    </dgm:pt>
    <dgm:pt modelId="{D99EBE79-27A7-7242-9114-896377F0EC53}" type="pres">
      <dgm:prSet presAssocID="{E79FD577-F659-9545-AAC3-0D98CF819759}" presName="root2" presStyleCnt="0"/>
      <dgm:spPr/>
    </dgm:pt>
    <dgm:pt modelId="{FC2EB984-7A50-9040-992E-83AA0615E7FB}" type="pres">
      <dgm:prSet presAssocID="{E79FD577-F659-9545-AAC3-0D98CF819759}" presName="LevelTwoTextNode" presStyleLbl="node2" presStyleIdx="0" presStyleCnt="2">
        <dgm:presLayoutVars>
          <dgm:chPref val="3"/>
        </dgm:presLayoutVars>
      </dgm:prSet>
      <dgm:spPr/>
    </dgm:pt>
    <dgm:pt modelId="{DCC9DE65-FE87-D240-946A-F16E3B93CE8A}" type="pres">
      <dgm:prSet presAssocID="{E79FD577-F659-9545-AAC3-0D98CF819759}" presName="level3hierChild" presStyleCnt="0"/>
      <dgm:spPr/>
    </dgm:pt>
    <dgm:pt modelId="{D49A2202-6ABF-9041-BA3F-EAEB72E9FEEE}" type="pres">
      <dgm:prSet presAssocID="{B8D92F91-EEB4-2D4F-BEF5-1234C472FCB6}" presName="conn2-1" presStyleLbl="parChTrans1D3" presStyleIdx="0" presStyleCnt="3"/>
      <dgm:spPr/>
    </dgm:pt>
    <dgm:pt modelId="{9CD1F239-EFF4-4446-9B2F-472E0E20C1CD}" type="pres">
      <dgm:prSet presAssocID="{B8D92F91-EEB4-2D4F-BEF5-1234C472FCB6}" presName="connTx" presStyleLbl="parChTrans1D3" presStyleIdx="0" presStyleCnt="3"/>
      <dgm:spPr/>
    </dgm:pt>
    <dgm:pt modelId="{B4ADC962-8CE2-5549-A390-F03E3CBA0966}" type="pres">
      <dgm:prSet presAssocID="{F3F2513C-C0EE-2141-AFD6-66203FBABAD4}" presName="root2" presStyleCnt="0"/>
      <dgm:spPr/>
    </dgm:pt>
    <dgm:pt modelId="{306FBB7A-10D9-A646-9700-670F0ADD6F94}" type="pres">
      <dgm:prSet presAssocID="{F3F2513C-C0EE-2141-AFD6-66203FBABAD4}" presName="LevelTwoTextNode" presStyleLbl="node3" presStyleIdx="0" presStyleCnt="3" custLinFactNeighborY="0">
        <dgm:presLayoutVars>
          <dgm:chPref val="3"/>
        </dgm:presLayoutVars>
      </dgm:prSet>
      <dgm:spPr/>
    </dgm:pt>
    <dgm:pt modelId="{3702F6FF-A018-C642-8BC4-06B7E734DF09}" type="pres">
      <dgm:prSet presAssocID="{F3F2513C-C0EE-2141-AFD6-66203FBABAD4}" presName="level3hierChild" presStyleCnt="0"/>
      <dgm:spPr/>
    </dgm:pt>
    <dgm:pt modelId="{D660221F-1732-1F43-81B5-999518C6A97C}" type="pres">
      <dgm:prSet presAssocID="{C777C9E2-53F5-3E41-B5D4-6C223762A621}" presName="conn2-1" presStyleLbl="parChTrans1D4" presStyleIdx="0" presStyleCnt="6"/>
      <dgm:spPr/>
    </dgm:pt>
    <dgm:pt modelId="{119BE3A2-3364-7145-AF66-32F549EDF101}" type="pres">
      <dgm:prSet presAssocID="{C777C9E2-53F5-3E41-B5D4-6C223762A621}" presName="connTx" presStyleLbl="parChTrans1D4" presStyleIdx="0" presStyleCnt="6"/>
      <dgm:spPr/>
    </dgm:pt>
    <dgm:pt modelId="{D4B05C55-7963-264A-B1C3-B9A97E514F87}" type="pres">
      <dgm:prSet presAssocID="{48E0C1F9-555F-D047-93ED-3103B2B7E7B1}" presName="root2" presStyleCnt="0"/>
      <dgm:spPr/>
    </dgm:pt>
    <dgm:pt modelId="{D604E4C8-5983-5844-8208-C40F220143A8}" type="pres">
      <dgm:prSet presAssocID="{48E0C1F9-555F-D047-93ED-3103B2B7E7B1}" presName="LevelTwoTextNode" presStyleLbl="node4" presStyleIdx="0" presStyleCnt="6">
        <dgm:presLayoutVars>
          <dgm:chPref val="3"/>
        </dgm:presLayoutVars>
      </dgm:prSet>
      <dgm:spPr/>
    </dgm:pt>
    <dgm:pt modelId="{37FDA50F-5802-7942-9D67-84163D9191F3}" type="pres">
      <dgm:prSet presAssocID="{48E0C1F9-555F-D047-93ED-3103B2B7E7B1}" presName="level3hierChild" presStyleCnt="0"/>
      <dgm:spPr/>
    </dgm:pt>
    <dgm:pt modelId="{D303C63B-322B-C64D-A2BD-BDD6EB9B0F63}" type="pres">
      <dgm:prSet presAssocID="{949B96B3-1402-6242-AA37-3EC0397A3A74}" presName="conn2-1" presStyleLbl="parChTrans1D4" presStyleIdx="1" presStyleCnt="6"/>
      <dgm:spPr/>
    </dgm:pt>
    <dgm:pt modelId="{3C3C0026-76BC-0F49-A65F-F0C79E493885}" type="pres">
      <dgm:prSet presAssocID="{949B96B3-1402-6242-AA37-3EC0397A3A74}" presName="connTx" presStyleLbl="parChTrans1D4" presStyleIdx="1" presStyleCnt="6"/>
      <dgm:spPr/>
    </dgm:pt>
    <dgm:pt modelId="{972EB2BF-6C65-464B-9325-6D59BDD77393}" type="pres">
      <dgm:prSet presAssocID="{8899D3B0-B330-B54D-8CEB-71733FAE7A30}" presName="root2" presStyleCnt="0"/>
      <dgm:spPr/>
    </dgm:pt>
    <dgm:pt modelId="{ACABD878-93AD-AB4C-9260-D40A1D2BE547}" type="pres">
      <dgm:prSet presAssocID="{8899D3B0-B330-B54D-8CEB-71733FAE7A30}" presName="LevelTwoTextNode" presStyleLbl="node4" presStyleIdx="1" presStyleCnt="6" custLinFactNeighborX="0">
        <dgm:presLayoutVars>
          <dgm:chPref val="3"/>
        </dgm:presLayoutVars>
      </dgm:prSet>
      <dgm:spPr/>
    </dgm:pt>
    <dgm:pt modelId="{D0B72D8E-70B9-404A-9CB3-1B0116E1D3D1}" type="pres">
      <dgm:prSet presAssocID="{8899D3B0-B330-B54D-8CEB-71733FAE7A30}" presName="level3hierChild" presStyleCnt="0"/>
      <dgm:spPr/>
    </dgm:pt>
    <dgm:pt modelId="{D327FE0E-884C-DB4E-BF8F-E65E9E25F497}" type="pres">
      <dgm:prSet presAssocID="{8E8A6F21-4926-3844-8192-FE7D9E94CDA1}" presName="conn2-1" presStyleLbl="parChTrans1D4" presStyleIdx="2" presStyleCnt="6"/>
      <dgm:spPr/>
    </dgm:pt>
    <dgm:pt modelId="{D90253FC-7E6F-CD43-8D3E-CDF8386489F6}" type="pres">
      <dgm:prSet presAssocID="{8E8A6F21-4926-3844-8192-FE7D9E94CDA1}" presName="connTx" presStyleLbl="parChTrans1D4" presStyleIdx="2" presStyleCnt="6"/>
      <dgm:spPr/>
    </dgm:pt>
    <dgm:pt modelId="{54353A41-2DAE-2049-8E31-4AA1769F12A8}" type="pres">
      <dgm:prSet presAssocID="{0EF7E832-48D0-F543-9950-EEC640529261}" presName="root2" presStyleCnt="0"/>
      <dgm:spPr/>
    </dgm:pt>
    <dgm:pt modelId="{372415E8-C2E7-384D-B0E1-A0C6185AB9CA}" type="pres">
      <dgm:prSet presAssocID="{0EF7E832-48D0-F543-9950-EEC640529261}" presName="LevelTwoTextNode" presStyleLbl="node4" presStyleIdx="2" presStyleCnt="6">
        <dgm:presLayoutVars>
          <dgm:chPref val="3"/>
        </dgm:presLayoutVars>
      </dgm:prSet>
      <dgm:spPr/>
    </dgm:pt>
    <dgm:pt modelId="{3045BF5F-71D7-D34E-90F2-A6787389C361}" type="pres">
      <dgm:prSet presAssocID="{0EF7E832-48D0-F543-9950-EEC640529261}" presName="level3hierChild" presStyleCnt="0"/>
      <dgm:spPr/>
    </dgm:pt>
    <dgm:pt modelId="{E07AAFBC-3156-FE4F-84F3-1301E5FB710F}" type="pres">
      <dgm:prSet presAssocID="{C5A0F027-33C2-D740-B988-F1100BA0A4B8}" presName="conn2-1" presStyleLbl="parChTrans1D4" presStyleIdx="3" presStyleCnt="6"/>
      <dgm:spPr/>
    </dgm:pt>
    <dgm:pt modelId="{C334E409-5D0D-F643-B0BC-658666D3E463}" type="pres">
      <dgm:prSet presAssocID="{C5A0F027-33C2-D740-B988-F1100BA0A4B8}" presName="connTx" presStyleLbl="parChTrans1D4" presStyleIdx="3" presStyleCnt="6"/>
      <dgm:spPr/>
    </dgm:pt>
    <dgm:pt modelId="{3C5185FD-6A0D-A247-9DF4-108985079C77}" type="pres">
      <dgm:prSet presAssocID="{9889ADAB-CADF-CB45-8850-9937BD055293}" presName="root2" presStyleCnt="0"/>
      <dgm:spPr/>
    </dgm:pt>
    <dgm:pt modelId="{883676DE-3133-744C-AB15-432145312C82}" type="pres">
      <dgm:prSet presAssocID="{9889ADAB-CADF-CB45-8850-9937BD055293}" presName="LevelTwoTextNode" presStyleLbl="node4" presStyleIdx="3" presStyleCnt="6">
        <dgm:presLayoutVars>
          <dgm:chPref val="3"/>
        </dgm:presLayoutVars>
      </dgm:prSet>
      <dgm:spPr/>
    </dgm:pt>
    <dgm:pt modelId="{3ED6C9C6-77A9-8F45-9ED5-1C86F43D3984}" type="pres">
      <dgm:prSet presAssocID="{9889ADAB-CADF-CB45-8850-9937BD055293}" presName="level3hierChild" presStyleCnt="0"/>
      <dgm:spPr/>
    </dgm:pt>
    <dgm:pt modelId="{13199BC3-FEEB-4D46-97D1-4B172C37E787}" type="pres">
      <dgm:prSet presAssocID="{13CA6B5C-E093-FC48-B9C9-4BD5CDC14A02}" presName="conn2-1" presStyleLbl="parChTrans1D3" presStyleIdx="1" presStyleCnt="3"/>
      <dgm:spPr/>
    </dgm:pt>
    <dgm:pt modelId="{E20F87E8-0AFD-9D44-B925-3D81A872BF7C}" type="pres">
      <dgm:prSet presAssocID="{13CA6B5C-E093-FC48-B9C9-4BD5CDC14A02}" presName="connTx" presStyleLbl="parChTrans1D3" presStyleIdx="1" presStyleCnt="3"/>
      <dgm:spPr/>
    </dgm:pt>
    <dgm:pt modelId="{EE4D1268-0F99-CF44-BB9A-F80EBC64C40F}" type="pres">
      <dgm:prSet presAssocID="{0C29286E-1CBF-024A-A704-3CABDA2011DA}" presName="root2" presStyleCnt="0"/>
      <dgm:spPr/>
    </dgm:pt>
    <dgm:pt modelId="{4D38F698-77D2-C041-BCAC-D3EAF72C68CD}" type="pres">
      <dgm:prSet presAssocID="{0C29286E-1CBF-024A-A704-3CABDA2011DA}" presName="LevelTwoTextNode" presStyleLbl="node3" presStyleIdx="1" presStyleCnt="3">
        <dgm:presLayoutVars>
          <dgm:chPref val="3"/>
        </dgm:presLayoutVars>
      </dgm:prSet>
      <dgm:spPr/>
    </dgm:pt>
    <dgm:pt modelId="{FB028B2C-7069-E449-AFB9-0C340F0F02BB}" type="pres">
      <dgm:prSet presAssocID="{0C29286E-1CBF-024A-A704-3CABDA2011DA}" presName="level3hierChild" presStyleCnt="0"/>
      <dgm:spPr/>
    </dgm:pt>
    <dgm:pt modelId="{105E0DF5-2781-7F42-B6FD-868CE11673B0}" type="pres">
      <dgm:prSet presAssocID="{568C6351-1927-5E41-B637-8412459CB1C6}" presName="conn2-1" presStyleLbl="parChTrans1D4" presStyleIdx="4" presStyleCnt="6"/>
      <dgm:spPr/>
    </dgm:pt>
    <dgm:pt modelId="{511E2C4C-5DFF-5242-B146-196468470849}" type="pres">
      <dgm:prSet presAssocID="{568C6351-1927-5E41-B637-8412459CB1C6}" presName="connTx" presStyleLbl="parChTrans1D4" presStyleIdx="4" presStyleCnt="6"/>
      <dgm:spPr/>
    </dgm:pt>
    <dgm:pt modelId="{59517BAD-164A-0542-A2C2-64014386C2C0}" type="pres">
      <dgm:prSet presAssocID="{D9309E79-EF06-B54A-AB8A-0D4912407D8B}" presName="root2" presStyleCnt="0"/>
      <dgm:spPr/>
    </dgm:pt>
    <dgm:pt modelId="{77692EFF-9D1B-4E47-881F-28C0727F9A08}" type="pres">
      <dgm:prSet presAssocID="{D9309E79-EF06-B54A-AB8A-0D4912407D8B}" presName="LevelTwoTextNode" presStyleLbl="node4" presStyleIdx="4" presStyleCnt="6">
        <dgm:presLayoutVars>
          <dgm:chPref val="3"/>
        </dgm:presLayoutVars>
      </dgm:prSet>
      <dgm:spPr/>
    </dgm:pt>
    <dgm:pt modelId="{189FC3BC-40D5-1045-AB78-6C5DFEE1F3EB}" type="pres">
      <dgm:prSet presAssocID="{D9309E79-EF06-B54A-AB8A-0D4912407D8B}" presName="level3hierChild" presStyleCnt="0"/>
      <dgm:spPr/>
    </dgm:pt>
    <dgm:pt modelId="{B3D9C370-6B0D-5B42-9185-5BEF29B76C57}" type="pres">
      <dgm:prSet presAssocID="{313A96E0-7E7E-0F4F-8121-89BFBE78DE71}" presName="conn2-1" presStyleLbl="parChTrans1D3" presStyleIdx="2" presStyleCnt="3"/>
      <dgm:spPr/>
    </dgm:pt>
    <dgm:pt modelId="{D5C93A3D-7A01-244B-9B40-E3AE4B2F0566}" type="pres">
      <dgm:prSet presAssocID="{313A96E0-7E7E-0F4F-8121-89BFBE78DE71}" presName="connTx" presStyleLbl="parChTrans1D3" presStyleIdx="2" presStyleCnt="3"/>
      <dgm:spPr/>
    </dgm:pt>
    <dgm:pt modelId="{47940F27-520C-CF40-858A-017C8FB47A9F}" type="pres">
      <dgm:prSet presAssocID="{607D6777-E3F1-CF48-971C-ABE029D070B4}" presName="root2" presStyleCnt="0"/>
      <dgm:spPr/>
    </dgm:pt>
    <dgm:pt modelId="{D5879072-FDFD-8A4D-98C8-AB0340114E3D}" type="pres">
      <dgm:prSet presAssocID="{607D6777-E3F1-CF48-971C-ABE029D070B4}" presName="LevelTwoTextNode" presStyleLbl="node3" presStyleIdx="2" presStyleCnt="3">
        <dgm:presLayoutVars>
          <dgm:chPref val="3"/>
        </dgm:presLayoutVars>
      </dgm:prSet>
      <dgm:spPr/>
    </dgm:pt>
    <dgm:pt modelId="{0D5E27D1-A53E-3546-9BAC-3ABD8132FDC3}" type="pres">
      <dgm:prSet presAssocID="{607D6777-E3F1-CF48-971C-ABE029D070B4}" presName="level3hierChild" presStyleCnt="0"/>
      <dgm:spPr/>
    </dgm:pt>
    <dgm:pt modelId="{6B8815BB-72BD-2A4E-AFC7-3EF525FFC193}" type="pres">
      <dgm:prSet presAssocID="{B4436A85-BDF6-464F-A74E-0FECA787BA5D}" presName="conn2-1" presStyleLbl="parChTrans1D4" presStyleIdx="5" presStyleCnt="6"/>
      <dgm:spPr/>
    </dgm:pt>
    <dgm:pt modelId="{89E16E6C-8CC8-BA4E-A5C5-98B7D9DC91C7}" type="pres">
      <dgm:prSet presAssocID="{B4436A85-BDF6-464F-A74E-0FECA787BA5D}" presName="connTx" presStyleLbl="parChTrans1D4" presStyleIdx="5" presStyleCnt="6"/>
      <dgm:spPr/>
    </dgm:pt>
    <dgm:pt modelId="{16F3451D-BF53-5C42-B776-E51176806059}" type="pres">
      <dgm:prSet presAssocID="{819441A8-A6A2-F745-B504-96AECDCC2C2A}" presName="root2" presStyleCnt="0"/>
      <dgm:spPr/>
    </dgm:pt>
    <dgm:pt modelId="{FE0FCC13-0EDB-1D48-90FF-32C81CDAA9B0}" type="pres">
      <dgm:prSet presAssocID="{819441A8-A6A2-F745-B504-96AECDCC2C2A}" presName="LevelTwoTextNode" presStyleLbl="node4" presStyleIdx="5" presStyleCnt="6">
        <dgm:presLayoutVars>
          <dgm:chPref val="3"/>
        </dgm:presLayoutVars>
      </dgm:prSet>
      <dgm:spPr/>
    </dgm:pt>
    <dgm:pt modelId="{0FF8B390-CD0D-894E-BFFB-AD9332E2D013}" type="pres">
      <dgm:prSet presAssocID="{819441A8-A6A2-F745-B504-96AECDCC2C2A}" presName="level3hierChild" presStyleCnt="0"/>
      <dgm:spPr/>
    </dgm:pt>
    <dgm:pt modelId="{20FC1785-9AB2-2148-BCCC-794417AFD5AC}" type="pres">
      <dgm:prSet presAssocID="{7B73884A-2ECC-954E-A0C4-B497F879D486}" presName="conn2-1" presStyleLbl="parChTrans1D2" presStyleIdx="1" presStyleCnt="2"/>
      <dgm:spPr/>
    </dgm:pt>
    <dgm:pt modelId="{12FFCE58-2356-D34B-893B-1CD3600FE883}" type="pres">
      <dgm:prSet presAssocID="{7B73884A-2ECC-954E-A0C4-B497F879D486}" presName="connTx" presStyleLbl="parChTrans1D2" presStyleIdx="1" presStyleCnt="2"/>
      <dgm:spPr/>
    </dgm:pt>
    <dgm:pt modelId="{5DD5B62C-56DA-874C-A622-71A4C3419F08}" type="pres">
      <dgm:prSet presAssocID="{EF6467EE-0FFB-B24E-BB43-814A10312EE8}" presName="root2" presStyleCnt="0"/>
      <dgm:spPr/>
    </dgm:pt>
    <dgm:pt modelId="{6302A9AF-A0AB-A343-9BEA-BAA5AC7CE30D}" type="pres">
      <dgm:prSet presAssocID="{EF6467EE-0FFB-B24E-BB43-814A10312EE8}" presName="LevelTwoTextNode" presStyleLbl="node2" presStyleIdx="1" presStyleCnt="2">
        <dgm:presLayoutVars>
          <dgm:chPref val="3"/>
        </dgm:presLayoutVars>
      </dgm:prSet>
      <dgm:spPr/>
    </dgm:pt>
    <dgm:pt modelId="{00A87C29-5C77-054D-8490-157BE503E865}" type="pres">
      <dgm:prSet presAssocID="{EF6467EE-0FFB-B24E-BB43-814A10312EE8}" presName="level3hierChild" presStyleCnt="0"/>
      <dgm:spPr/>
    </dgm:pt>
  </dgm:ptLst>
  <dgm:cxnLst>
    <dgm:cxn modelId="{000A8507-F9F6-1347-A893-969D0F4A4FDA}" type="presOf" srcId="{EF6467EE-0FFB-B24E-BB43-814A10312EE8}" destId="{6302A9AF-A0AB-A343-9BEA-BAA5AC7CE30D}" srcOrd="0" destOrd="0" presId="urn:microsoft.com/office/officeart/2005/8/layout/hierarchy2"/>
    <dgm:cxn modelId="{47D6E40A-68D5-C24E-8852-135B140DE632}" type="presOf" srcId="{8899D3B0-B330-B54D-8CEB-71733FAE7A30}" destId="{ACABD878-93AD-AB4C-9260-D40A1D2BE547}" srcOrd="0" destOrd="0" presId="urn:microsoft.com/office/officeart/2005/8/layout/hierarchy2"/>
    <dgm:cxn modelId="{2AE13D0C-4CDF-E442-A1FF-6B66DEB9DF9E}" type="presOf" srcId="{B4436A85-BDF6-464F-A74E-0FECA787BA5D}" destId="{6B8815BB-72BD-2A4E-AFC7-3EF525FFC193}" srcOrd="0" destOrd="0" presId="urn:microsoft.com/office/officeart/2005/8/layout/hierarchy2"/>
    <dgm:cxn modelId="{86880212-31E2-3A49-8CB1-5BD199F99180}" srcId="{E79FD577-F659-9545-AAC3-0D98CF819759}" destId="{F3F2513C-C0EE-2141-AFD6-66203FBABAD4}" srcOrd="0" destOrd="0" parTransId="{B8D92F91-EEB4-2D4F-BEF5-1234C472FCB6}" sibTransId="{4E7C522C-5498-E649-8797-08A9F9238332}"/>
    <dgm:cxn modelId="{A7064D16-CDB9-1A40-B256-85E156398BC8}" srcId="{607D6777-E3F1-CF48-971C-ABE029D070B4}" destId="{819441A8-A6A2-F745-B504-96AECDCC2C2A}" srcOrd="0" destOrd="0" parTransId="{B4436A85-BDF6-464F-A74E-0FECA787BA5D}" sibTransId="{4C0E4064-28A6-D44A-8E35-2B53056EFFFC}"/>
    <dgm:cxn modelId="{6EE5381D-4F43-F440-AA54-C83D7DD3D812}" type="presOf" srcId="{C5A0F027-33C2-D740-B988-F1100BA0A4B8}" destId="{E07AAFBC-3156-FE4F-84F3-1301E5FB710F}" srcOrd="0" destOrd="0" presId="urn:microsoft.com/office/officeart/2005/8/layout/hierarchy2"/>
    <dgm:cxn modelId="{96E5541F-B0A4-F044-A9E1-6AC25760F081}" srcId="{7AD668CD-3735-9342-BC5A-B37A78343384}" destId="{EF6467EE-0FFB-B24E-BB43-814A10312EE8}" srcOrd="1" destOrd="0" parTransId="{7B73884A-2ECC-954E-A0C4-B497F879D486}" sibTransId="{4A8441E5-1E4B-7D48-89F7-B1FD04093E7B}"/>
    <dgm:cxn modelId="{F98FBA27-EBAD-7E47-B4DF-E91347D6CE67}" type="presOf" srcId="{F1850531-CBA0-CE4F-AC9D-974211B64171}" destId="{E95591CF-F19F-C44E-BA6E-D92E77DA2DD9}" srcOrd="0" destOrd="0" presId="urn:microsoft.com/office/officeart/2005/8/layout/hierarchy2"/>
    <dgm:cxn modelId="{009C9A29-65A3-7F4D-84EE-BADE7F967924}" type="presOf" srcId="{9889ADAB-CADF-CB45-8850-9937BD055293}" destId="{883676DE-3133-744C-AB15-432145312C82}" srcOrd="0" destOrd="0" presId="urn:microsoft.com/office/officeart/2005/8/layout/hierarchy2"/>
    <dgm:cxn modelId="{51D0EA3A-D20C-DB4C-AB61-0227ED49887C}" type="presOf" srcId="{B8D92F91-EEB4-2D4F-BEF5-1234C472FCB6}" destId="{9CD1F239-EFF4-4446-9B2F-472E0E20C1CD}" srcOrd="1" destOrd="0" presId="urn:microsoft.com/office/officeart/2005/8/layout/hierarchy2"/>
    <dgm:cxn modelId="{9D63B73E-4C33-BF46-B04A-E5836BD1B2CA}" type="presOf" srcId="{313A96E0-7E7E-0F4F-8121-89BFBE78DE71}" destId="{B3D9C370-6B0D-5B42-9185-5BEF29B76C57}" srcOrd="0" destOrd="0" presId="urn:microsoft.com/office/officeart/2005/8/layout/hierarchy2"/>
    <dgm:cxn modelId="{2ABB1440-152C-2449-B166-3489DFF75A79}" type="presOf" srcId="{607D6777-E3F1-CF48-971C-ABE029D070B4}" destId="{D5879072-FDFD-8A4D-98C8-AB0340114E3D}" srcOrd="0" destOrd="0" presId="urn:microsoft.com/office/officeart/2005/8/layout/hierarchy2"/>
    <dgm:cxn modelId="{4141015C-BA1A-9B40-9360-E4A0899F53D2}" srcId="{F3F2513C-C0EE-2141-AFD6-66203FBABAD4}" destId="{48E0C1F9-555F-D047-93ED-3103B2B7E7B1}" srcOrd="0" destOrd="0" parTransId="{C777C9E2-53F5-3E41-B5D4-6C223762A621}" sibTransId="{6204C10D-35AD-5944-A9D3-F1AA0D9283C2}"/>
    <dgm:cxn modelId="{124A285F-AC8B-5B4C-B489-08AF0E58490D}" type="presOf" srcId="{B4436A85-BDF6-464F-A74E-0FECA787BA5D}" destId="{89E16E6C-8CC8-BA4E-A5C5-98B7D9DC91C7}" srcOrd="1" destOrd="0" presId="urn:microsoft.com/office/officeart/2005/8/layout/hierarchy2"/>
    <dgm:cxn modelId="{1E82B767-36BE-CC4A-AE0D-BBF3D99DFF2E}" type="presOf" srcId="{B8D92F91-EEB4-2D4F-BEF5-1234C472FCB6}" destId="{D49A2202-6ABF-9041-BA3F-EAEB72E9FEEE}" srcOrd="0" destOrd="0" presId="urn:microsoft.com/office/officeart/2005/8/layout/hierarchy2"/>
    <dgm:cxn modelId="{900FD047-C8F5-8742-8008-A16AEA4CDE5A}" type="presOf" srcId="{D9309E79-EF06-B54A-AB8A-0D4912407D8B}" destId="{77692EFF-9D1B-4E47-881F-28C0727F9A08}" srcOrd="0" destOrd="0" presId="urn:microsoft.com/office/officeart/2005/8/layout/hierarchy2"/>
    <dgm:cxn modelId="{2D9C4368-24D9-F043-968C-FAA833F9F474}" srcId="{0C29286E-1CBF-024A-A704-3CABDA2011DA}" destId="{D9309E79-EF06-B54A-AB8A-0D4912407D8B}" srcOrd="0" destOrd="0" parTransId="{568C6351-1927-5E41-B637-8412459CB1C6}" sibTransId="{30DBCD79-2E09-2E43-A8BB-CBF3D7709BF6}"/>
    <dgm:cxn modelId="{8B8D224D-BCE2-4D46-99A5-3D3CD828E843}" type="presOf" srcId="{949B96B3-1402-6242-AA37-3EC0397A3A74}" destId="{D303C63B-322B-C64D-A2BD-BDD6EB9B0F63}" srcOrd="0" destOrd="0" presId="urn:microsoft.com/office/officeart/2005/8/layout/hierarchy2"/>
    <dgm:cxn modelId="{D0DE3A6D-4E28-FF43-905F-E5A80BFB1931}" type="presOf" srcId="{568C6351-1927-5E41-B637-8412459CB1C6}" destId="{511E2C4C-5DFF-5242-B146-196468470849}" srcOrd="1" destOrd="0" presId="urn:microsoft.com/office/officeart/2005/8/layout/hierarchy2"/>
    <dgm:cxn modelId="{ECFE4355-D263-1E4E-9561-8EC3E91A1D7B}" type="presOf" srcId="{C777C9E2-53F5-3E41-B5D4-6C223762A621}" destId="{119BE3A2-3364-7145-AF66-32F549EDF101}" srcOrd="1" destOrd="0" presId="urn:microsoft.com/office/officeart/2005/8/layout/hierarchy2"/>
    <dgm:cxn modelId="{A7F29256-B6BE-E44D-A3C3-DCA2B086EEFF}" type="presOf" srcId="{C777C9E2-53F5-3E41-B5D4-6C223762A621}" destId="{D660221F-1732-1F43-81B5-999518C6A97C}" srcOrd="0" destOrd="0" presId="urn:microsoft.com/office/officeart/2005/8/layout/hierarchy2"/>
    <dgm:cxn modelId="{DA015588-0E77-4145-9C11-EF2EA4D43858}" type="presOf" srcId="{568C6351-1927-5E41-B637-8412459CB1C6}" destId="{105E0DF5-2781-7F42-B6FD-868CE11673B0}" srcOrd="0" destOrd="0" presId="urn:microsoft.com/office/officeart/2005/8/layout/hierarchy2"/>
    <dgm:cxn modelId="{F5CAA088-6CC3-C741-9721-36053DAF2D12}" type="presOf" srcId="{48E0C1F9-555F-D047-93ED-3103B2B7E7B1}" destId="{D604E4C8-5983-5844-8208-C40F220143A8}" srcOrd="0" destOrd="0" presId="urn:microsoft.com/office/officeart/2005/8/layout/hierarchy2"/>
    <dgm:cxn modelId="{F8E0CB8C-C50C-5D45-B7FE-D3E0BA8D06CF}" type="presOf" srcId="{7B73884A-2ECC-954E-A0C4-B497F879D486}" destId="{20FC1785-9AB2-2148-BCCC-794417AFD5AC}" srcOrd="0" destOrd="0" presId="urn:microsoft.com/office/officeart/2005/8/layout/hierarchy2"/>
    <dgm:cxn modelId="{EE19418E-25F8-C24A-B868-D4CED4B27941}" type="presOf" srcId="{AAC2945B-461C-2040-B09B-A3A15904FAA6}" destId="{B9635E23-8488-084D-B130-5561D5D74489}" srcOrd="0" destOrd="0" presId="urn:microsoft.com/office/officeart/2005/8/layout/hierarchy2"/>
    <dgm:cxn modelId="{F9F72092-3F3C-BB4C-BAAE-9959F4A37DE3}" type="presOf" srcId="{8E8A6F21-4926-3844-8192-FE7D9E94CDA1}" destId="{D327FE0E-884C-DB4E-BF8F-E65E9E25F497}" srcOrd="0" destOrd="0" presId="urn:microsoft.com/office/officeart/2005/8/layout/hierarchy2"/>
    <dgm:cxn modelId="{A1AD3399-7120-384F-9129-47C34A72CD13}" srcId="{7AD668CD-3735-9342-BC5A-B37A78343384}" destId="{E79FD577-F659-9545-AAC3-0D98CF819759}" srcOrd="0" destOrd="0" parTransId="{F1850531-CBA0-CE4F-AC9D-974211B64171}" sibTransId="{1DEDC10B-86DE-BA4D-A24E-44B786FD615B}"/>
    <dgm:cxn modelId="{3B8F2C9F-C798-9743-A97E-BC7F09AB06CD}" srcId="{48E0C1F9-555F-D047-93ED-3103B2B7E7B1}" destId="{0EF7E832-48D0-F543-9950-EEC640529261}" srcOrd="1" destOrd="0" parTransId="{8E8A6F21-4926-3844-8192-FE7D9E94CDA1}" sibTransId="{7F72C950-EE87-1345-A609-948A8E7CDB07}"/>
    <dgm:cxn modelId="{AF8D699F-E486-8646-9F74-63998969BDB2}" srcId="{E79FD577-F659-9545-AAC3-0D98CF819759}" destId="{0C29286E-1CBF-024A-A704-3CABDA2011DA}" srcOrd="1" destOrd="0" parTransId="{13CA6B5C-E093-FC48-B9C9-4BD5CDC14A02}" sibTransId="{58FBAE94-A9D9-CB4B-907C-A256CDB3E7F1}"/>
    <dgm:cxn modelId="{15FC80A2-878E-B748-B4D3-01D6479803AD}" type="presOf" srcId="{7AD668CD-3735-9342-BC5A-B37A78343384}" destId="{699C7392-31FA-924B-9E2B-70A64F137894}" srcOrd="0" destOrd="0" presId="urn:microsoft.com/office/officeart/2005/8/layout/hierarchy2"/>
    <dgm:cxn modelId="{079D79AD-FD56-A544-87EE-9E6DFA401BAD}" srcId="{AAC2945B-461C-2040-B09B-A3A15904FAA6}" destId="{7AD668CD-3735-9342-BC5A-B37A78343384}" srcOrd="0" destOrd="0" parTransId="{A2B7E2D4-902F-FB40-B1EA-765F082DFC86}" sibTransId="{F984A85D-9905-004D-8A58-0ED0DB9B7DDA}"/>
    <dgm:cxn modelId="{918C2AB0-6E68-3741-83A5-895285609DAF}" type="presOf" srcId="{313A96E0-7E7E-0F4F-8121-89BFBE78DE71}" destId="{D5C93A3D-7A01-244B-9B40-E3AE4B2F0566}" srcOrd="1" destOrd="0" presId="urn:microsoft.com/office/officeart/2005/8/layout/hierarchy2"/>
    <dgm:cxn modelId="{8C5102B1-492E-FC4B-8102-697AAC23A456}" srcId="{48E0C1F9-555F-D047-93ED-3103B2B7E7B1}" destId="{8899D3B0-B330-B54D-8CEB-71733FAE7A30}" srcOrd="0" destOrd="0" parTransId="{949B96B3-1402-6242-AA37-3EC0397A3A74}" sibTransId="{8D0717A0-AF65-1F4D-B17A-F957EFBBEFA8}"/>
    <dgm:cxn modelId="{9219C5B6-8D5E-C340-A80C-6A3E7B406A11}" type="presOf" srcId="{8E8A6F21-4926-3844-8192-FE7D9E94CDA1}" destId="{D90253FC-7E6F-CD43-8D3E-CDF8386489F6}" srcOrd="1" destOrd="0" presId="urn:microsoft.com/office/officeart/2005/8/layout/hierarchy2"/>
    <dgm:cxn modelId="{B553E3B6-A134-CF47-BEF4-2E188C6E17C4}" type="presOf" srcId="{F1850531-CBA0-CE4F-AC9D-974211B64171}" destId="{E3E25156-9985-6046-8E60-37CC4E881FB9}" srcOrd="1" destOrd="0" presId="urn:microsoft.com/office/officeart/2005/8/layout/hierarchy2"/>
    <dgm:cxn modelId="{F2DA62BF-4D90-6D48-90B5-196B54F8BBB8}" type="presOf" srcId="{C5A0F027-33C2-D740-B988-F1100BA0A4B8}" destId="{C334E409-5D0D-F643-B0BC-658666D3E463}" srcOrd="1" destOrd="0" presId="urn:microsoft.com/office/officeart/2005/8/layout/hierarchy2"/>
    <dgm:cxn modelId="{62ABADC6-9AD7-9B42-9994-9E4721C141DE}" type="presOf" srcId="{13CA6B5C-E093-FC48-B9C9-4BD5CDC14A02}" destId="{E20F87E8-0AFD-9D44-B925-3D81A872BF7C}" srcOrd="1" destOrd="0" presId="urn:microsoft.com/office/officeart/2005/8/layout/hierarchy2"/>
    <dgm:cxn modelId="{225718C7-8D57-7949-9608-6ED3FA38D87A}" srcId="{48E0C1F9-555F-D047-93ED-3103B2B7E7B1}" destId="{9889ADAB-CADF-CB45-8850-9937BD055293}" srcOrd="2" destOrd="0" parTransId="{C5A0F027-33C2-D740-B988-F1100BA0A4B8}" sibTransId="{61C771A3-3F0D-334C-9C2A-0EB62B3BC0D1}"/>
    <dgm:cxn modelId="{2757EBCA-E0AB-0344-A8F9-3A2509983999}" type="presOf" srcId="{E79FD577-F659-9545-AAC3-0D98CF819759}" destId="{FC2EB984-7A50-9040-992E-83AA0615E7FB}" srcOrd="0" destOrd="0" presId="urn:microsoft.com/office/officeart/2005/8/layout/hierarchy2"/>
    <dgm:cxn modelId="{BEED6DD6-D017-1240-AF2C-55431B2F41E6}" type="presOf" srcId="{13CA6B5C-E093-FC48-B9C9-4BD5CDC14A02}" destId="{13199BC3-FEEB-4D46-97D1-4B172C37E787}" srcOrd="0" destOrd="0" presId="urn:microsoft.com/office/officeart/2005/8/layout/hierarchy2"/>
    <dgm:cxn modelId="{E8D707E6-F1DC-5F4E-B894-68C5BFEAB6DF}" type="presOf" srcId="{7B73884A-2ECC-954E-A0C4-B497F879D486}" destId="{12FFCE58-2356-D34B-893B-1CD3600FE883}" srcOrd="1" destOrd="0" presId="urn:microsoft.com/office/officeart/2005/8/layout/hierarchy2"/>
    <dgm:cxn modelId="{AAD576ED-727D-EE4A-AF31-91E751D92234}" type="presOf" srcId="{0EF7E832-48D0-F543-9950-EEC640529261}" destId="{372415E8-C2E7-384D-B0E1-A0C6185AB9CA}" srcOrd="0" destOrd="0" presId="urn:microsoft.com/office/officeart/2005/8/layout/hierarchy2"/>
    <dgm:cxn modelId="{74B04FF7-7323-4044-A700-2F740E6F07CF}" srcId="{E79FD577-F659-9545-AAC3-0D98CF819759}" destId="{607D6777-E3F1-CF48-971C-ABE029D070B4}" srcOrd="2" destOrd="0" parTransId="{313A96E0-7E7E-0F4F-8121-89BFBE78DE71}" sibTransId="{B2155337-CBEC-9944-BFAD-91F3976C5160}"/>
    <dgm:cxn modelId="{825168FA-864C-9145-8F6E-3BF19EDD5383}" type="presOf" srcId="{0C29286E-1CBF-024A-A704-3CABDA2011DA}" destId="{4D38F698-77D2-C041-BCAC-D3EAF72C68CD}" srcOrd="0" destOrd="0" presId="urn:microsoft.com/office/officeart/2005/8/layout/hierarchy2"/>
    <dgm:cxn modelId="{A5AED6FB-55AA-664D-8DC7-AFF4C53F6C2E}" type="presOf" srcId="{949B96B3-1402-6242-AA37-3EC0397A3A74}" destId="{3C3C0026-76BC-0F49-A65F-F0C79E493885}" srcOrd="1" destOrd="0" presId="urn:microsoft.com/office/officeart/2005/8/layout/hierarchy2"/>
    <dgm:cxn modelId="{B9B95EFE-BD10-8B49-B044-40040B92A8D7}" type="presOf" srcId="{819441A8-A6A2-F745-B504-96AECDCC2C2A}" destId="{FE0FCC13-0EDB-1D48-90FF-32C81CDAA9B0}" srcOrd="0" destOrd="0" presId="urn:microsoft.com/office/officeart/2005/8/layout/hierarchy2"/>
    <dgm:cxn modelId="{D0A89AFE-F090-2E41-9AF4-79C960B17E7A}" type="presOf" srcId="{F3F2513C-C0EE-2141-AFD6-66203FBABAD4}" destId="{306FBB7A-10D9-A646-9700-670F0ADD6F94}" srcOrd="0" destOrd="0" presId="urn:microsoft.com/office/officeart/2005/8/layout/hierarchy2"/>
    <dgm:cxn modelId="{EE497973-1285-1142-98E0-AD058AC0F032}" type="presParOf" srcId="{B9635E23-8488-084D-B130-5561D5D74489}" destId="{96755571-A1A3-1C49-A65A-6FB85F41F729}" srcOrd="0" destOrd="0" presId="urn:microsoft.com/office/officeart/2005/8/layout/hierarchy2"/>
    <dgm:cxn modelId="{32A17A87-6ED3-A74E-B639-7EFD3D72B835}" type="presParOf" srcId="{96755571-A1A3-1C49-A65A-6FB85F41F729}" destId="{699C7392-31FA-924B-9E2B-70A64F137894}" srcOrd="0" destOrd="0" presId="urn:microsoft.com/office/officeart/2005/8/layout/hierarchy2"/>
    <dgm:cxn modelId="{241C1E36-EA66-5B45-B4C7-3ADDA933FB77}" type="presParOf" srcId="{96755571-A1A3-1C49-A65A-6FB85F41F729}" destId="{8E086ED1-1040-9E47-95AE-235239E50267}" srcOrd="1" destOrd="0" presId="urn:microsoft.com/office/officeart/2005/8/layout/hierarchy2"/>
    <dgm:cxn modelId="{4F3C20EA-FCE8-5545-925E-3F37FA70184A}" type="presParOf" srcId="{8E086ED1-1040-9E47-95AE-235239E50267}" destId="{E95591CF-F19F-C44E-BA6E-D92E77DA2DD9}" srcOrd="0" destOrd="0" presId="urn:microsoft.com/office/officeart/2005/8/layout/hierarchy2"/>
    <dgm:cxn modelId="{CB210D0F-98E5-6747-986E-261B679EED82}" type="presParOf" srcId="{E95591CF-F19F-C44E-BA6E-D92E77DA2DD9}" destId="{E3E25156-9985-6046-8E60-37CC4E881FB9}" srcOrd="0" destOrd="0" presId="urn:microsoft.com/office/officeart/2005/8/layout/hierarchy2"/>
    <dgm:cxn modelId="{DA306002-DC79-B94B-A3E6-52F53A7D9CD8}" type="presParOf" srcId="{8E086ED1-1040-9E47-95AE-235239E50267}" destId="{D99EBE79-27A7-7242-9114-896377F0EC53}" srcOrd="1" destOrd="0" presId="urn:microsoft.com/office/officeart/2005/8/layout/hierarchy2"/>
    <dgm:cxn modelId="{715F4BDE-F4C9-DA4D-8D1B-6BECFB5D185B}" type="presParOf" srcId="{D99EBE79-27A7-7242-9114-896377F0EC53}" destId="{FC2EB984-7A50-9040-992E-83AA0615E7FB}" srcOrd="0" destOrd="0" presId="urn:microsoft.com/office/officeart/2005/8/layout/hierarchy2"/>
    <dgm:cxn modelId="{2F38EEF5-D552-5440-A017-9CC45AA21784}" type="presParOf" srcId="{D99EBE79-27A7-7242-9114-896377F0EC53}" destId="{DCC9DE65-FE87-D240-946A-F16E3B93CE8A}" srcOrd="1" destOrd="0" presId="urn:microsoft.com/office/officeart/2005/8/layout/hierarchy2"/>
    <dgm:cxn modelId="{C4651FB2-6232-DA4E-9DC0-D29EFA76A2F5}" type="presParOf" srcId="{DCC9DE65-FE87-D240-946A-F16E3B93CE8A}" destId="{D49A2202-6ABF-9041-BA3F-EAEB72E9FEEE}" srcOrd="0" destOrd="0" presId="urn:microsoft.com/office/officeart/2005/8/layout/hierarchy2"/>
    <dgm:cxn modelId="{9C1B2F37-5F1A-9449-BE6D-77FF7BB068E4}" type="presParOf" srcId="{D49A2202-6ABF-9041-BA3F-EAEB72E9FEEE}" destId="{9CD1F239-EFF4-4446-9B2F-472E0E20C1CD}" srcOrd="0" destOrd="0" presId="urn:microsoft.com/office/officeart/2005/8/layout/hierarchy2"/>
    <dgm:cxn modelId="{0996BEB9-73FB-2F42-9675-960AED342148}" type="presParOf" srcId="{DCC9DE65-FE87-D240-946A-F16E3B93CE8A}" destId="{B4ADC962-8CE2-5549-A390-F03E3CBA0966}" srcOrd="1" destOrd="0" presId="urn:microsoft.com/office/officeart/2005/8/layout/hierarchy2"/>
    <dgm:cxn modelId="{D7211F22-B0BF-C043-AFF9-CC47B40B260D}" type="presParOf" srcId="{B4ADC962-8CE2-5549-A390-F03E3CBA0966}" destId="{306FBB7A-10D9-A646-9700-670F0ADD6F94}" srcOrd="0" destOrd="0" presId="urn:microsoft.com/office/officeart/2005/8/layout/hierarchy2"/>
    <dgm:cxn modelId="{F6D324E1-A2C9-8F4A-8791-330FC79A152D}" type="presParOf" srcId="{B4ADC962-8CE2-5549-A390-F03E3CBA0966}" destId="{3702F6FF-A018-C642-8BC4-06B7E734DF09}" srcOrd="1" destOrd="0" presId="urn:microsoft.com/office/officeart/2005/8/layout/hierarchy2"/>
    <dgm:cxn modelId="{C60A5CCB-D4B8-8F42-A779-26EA2330B2DA}" type="presParOf" srcId="{3702F6FF-A018-C642-8BC4-06B7E734DF09}" destId="{D660221F-1732-1F43-81B5-999518C6A97C}" srcOrd="0" destOrd="0" presId="urn:microsoft.com/office/officeart/2005/8/layout/hierarchy2"/>
    <dgm:cxn modelId="{9F433D9C-A1A0-7543-B533-90F88C5C8B36}" type="presParOf" srcId="{D660221F-1732-1F43-81B5-999518C6A97C}" destId="{119BE3A2-3364-7145-AF66-32F549EDF101}" srcOrd="0" destOrd="0" presId="urn:microsoft.com/office/officeart/2005/8/layout/hierarchy2"/>
    <dgm:cxn modelId="{1A31968B-82CC-944C-8225-7F006F998F40}" type="presParOf" srcId="{3702F6FF-A018-C642-8BC4-06B7E734DF09}" destId="{D4B05C55-7963-264A-B1C3-B9A97E514F87}" srcOrd="1" destOrd="0" presId="urn:microsoft.com/office/officeart/2005/8/layout/hierarchy2"/>
    <dgm:cxn modelId="{C1471579-6CCC-D24F-A3C9-B0B8845EF50E}" type="presParOf" srcId="{D4B05C55-7963-264A-B1C3-B9A97E514F87}" destId="{D604E4C8-5983-5844-8208-C40F220143A8}" srcOrd="0" destOrd="0" presId="urn:microsoft.com/office/officeart/2005/8/layout/hierarchy2"/>
    <dgm:cxn modelId="{64C8FCB6-290C-F948-BCA0-32E42D3584AF}" type="presParOf" srcId="{D4B05C55-7963-264A-B1C3-B9A97E514F87}" destId="{37FDA50F-5802-7942-9D67-84163D9191F3}" srcOrd="1" destOrd="0" presId="urn:microsoft.com/office/officeart/2005/8/layout/hierarchy2"/>
    <dgm:cxn modelId="{91C2E26B-3510-2F4D-9A35-1FB297993BD1}" type="presParOf" srcId="{37FDA50F-5802-7942-9D67-84163D9191F3}" destId="{D303C63B-322B-C64D-A2BD-BDD6EB9B0F63}" srcOrd="0" destOrd="0" presId="urn:microsoft.com/office/officeart/2005/8/layout/hierarchy2"/>
    <dgm:cxn modelId="{62685A19-193C-FA4D-B3F0-7AED83D5D03A}" type="presParOf" srcId="{D303C63B-322B-C64D-A2BD-BDD6EB9B0F63}" destId="{3C3C0026-76BC-0F49-A65F-F0C79E493885}" srcOrd="0" destOrd="0" presId="urn:microsoft.com/office/officeart/2005/8/layout/hierarchy2"/>
    <dgm:cxn modelId="{65FEB997-DB0D-A440-BB60-8C25A90EA5B9}" type="presParOf" srcId="{37FDA50F-5802-7942-9D67-84163D9191F3}" destId="{972EB2BF-6C65-464B-9325-6D59BDD77393}" srcOrd="1" destOrd="0" presId="urn:microsoft.com/office/officeart/2005/8/layout/hierarchy2"/>
    <dgm:cxn modelId="{CE08E3DB-160C-3E46-8DC5-D130CFF6CF2F}" type="presParOf" srcId="{972EB2BF-6C65-464B-9325-6D59BDD77393}" destId="{ACABD878-93AD-AB4C-9260-D40A1D2BE547}" srcOrd="0" destOrd="0" presId="urn:microsoft.com/office/officeart/2005/8/layout/hierarchy2"/>
    <dgm:cxn modelId="{0FB0C315-85D6-1942-8347-DE86F65C23FB}" type="presParOf" srcId="{972EB2BF-6C65-464B-9325-6D59BDD77393}" destId="{D0B72D8E-70B9-404A-9CB3-1B0116E1D3D1}" srcOrd="1" destOrd="0" presId="urn:microsoft.com/office/officeart/2005/8/layout/hierarchy2"/>
    <dgm:cxn modelId="{2D029C68-2371-6249-88BE-00ED5F4BB78A}" type="presParOf" srcId="{37FDA50F-5802-7942-9D67-84163D9191F3}" destId="{D327FE0E-884C-DB4E-BF8F-E65E9E25F497}" srcOrd="2" destOrd="0" presId="urn:microsoft.com/office/officeart/2005/8/layout/hierarchy2"/>
    <dgm:cxn modelId="{A839A164-2B63-B741-8DA3-9F013E84F32D}" type="presParOf" srcId="{D327FE0E-884C-DB4E-BF8F-E65E9E25F497}" destId="{D90253FC-7E6F-CD43-8D3E-CDF8386489F6}" srcOrd="0" destOrd="0" presId="urn:microsoft.com/office/officeart/2005/8/layout/hierarchy2"/>
    <dgm:cxn modelId="{620FD11F-CDFD-F44F-B47A-7F2F05724763}" type="presParOf" srcId="{37FDA50F-5802-7942-9D67-84163D9191F3}" destId="{54353A41-2DAE-2049-8E31-4AA1769F12A8}" srcOrd="3" destOrd="0" presId="urn:microsoft.com/office/officeart/2005/8/layout/hierarchy2"/>
    <dgm:cxn modelId="{28CEC0DB-DFD9-E645-B2E8-C4D2C697891E}" type="presParOf" srcId="{54353A41-2DAE-2049-8E31-4AA1769F12A8}" destId="{372415E8-C2E7-384D-B0E1-A0C6185AB9CA}" srcOrd="0" destOrd="0" presId="urn:microsoft.com/office/officeart/2005/8/layout/hierarchy2"/>
    <dgm:cxn modelId="{CB81892C-78EC-C74E-B170-354A2B511788}" type="presParOf" srcId="{54353A41-2DAE-2049-8E31-4AA1769F12A8}" destId="{3045BF5F-71D7-D34E-90F2-A6787389C361}" srcOrd="1" destOrd="0" presId="urn:microsoft.com/office/officeart/2005/8/layout/hierarchy2"/>
    <dgm:cxn modelId="{BDBC9549-8247-5544-8780-4DB3B1D7D737}" type="presParOf" srcId="{37FDA50F-5802-7942-9D67-84163D9191F3}" destId="{E07AAFBC-3156-FE4F-84F3-1301E5FB710F}" srcOrd="4" destOrd="0" presId="urn:microsoft.com/office/officeart/2005/8/layout/hierarchy2"/>
    <dgm:cxn modelId="{0AE9735F-AF3A-904B-BE41-7FC393B4B7D6}" type="presParOf" srcId="{E07AAFBC-3156-FE4F-84F3-1301E5FB710F}" destId="{C334E409-5D0D-F643-B0BC-658666D3E463}" srcOrd="0" destOrd="0" presId="urn:microsoft.com/office/officeart/2005/8/layout/hierarchy2"/>
    <dgm:cxn modelId="{97C18292-1E1F-114A-83BA-99DC80C56F56}" type="presParOf" srcId="{37FDA50F-5802-7942-9D67-84163D9191F3}" destId="{3C5185FD-6A0D-A247-9DF4-108985079C77}" srcOrd="5" destOrd="0" presId="urn:microsoft.com/office/officeart/2005/8/layout/hierarchy2"/>
    <dgm:cxn modelId="{87154C67-C8A0-8744-A599-3EE4DD1DD95F}" type="presParOf" srcId="{3C5185FD-6A0D-A247-9DF4-108985079C77}" destId="{883676DE-3133-744C-AB15-432145312C82}" srcOrd="0" destOrd="0" presId="urn:microsoft.com/office/officeart/2005/8/layout/hierarchy2"/>
    <dgm:cxn modelId="{FA907014-9847-6A44-8ABD-84C8DF9AF1D4}" type="presParOf" srcId="{3C5185FD-6A0D-A247-9DF4-108985079C77}" destId="{3ED6C9C6-77A9-8F45-9ED5-1C86F43D3984}" srcOrd="1" destOrd="0" presId="urn:microsoft.com/office/officeart/2005/8/layout/hierarchy2"/>
    <dgm:cxn modelId="{6743DB24-48C0-6D43-AB59-22EE48EDDD28}" type="presParOf" srcId="{DCC9DE65-FE87-D240-946A-F16E3B93CE8A}" destId="{13199BC3-FEEB-4D46-97D1-4B172C37E787}" srcOrd="2" destOrd="0" presId="urn:microsoft.com/office/officeart/2005/8/layout/hierarchy2"/>
    <dgm:cxn modelId="{0B55C65D-C9A5-4F4B-BCC3-8D532B55451E}" type="presParOf" srcId="{13199BC3-FEEB-4D46-97D1-4B172C37E787}" destId="{E20F87E8-0AFD-9D44-B925-3D81A872BF7C}" srcOrd="0" destOrd="0" presId="urn:microsoft.com/office/officeart/2005/8/layout/hierarchy2"/>
    <dgm:cxn modelId="{9F856238-BE9C-CC49-A7A1-25120919A1FE}" type="presParOf" srcId="{DCC9DE65-FE87-D240-946A-F16E3B93CE8A}" destId="{EE4D1268-0F99-CF44-BB9A-F80EBC64C40F}" srcOrd="3" destOrd="0" presId="urn:microsoft.com/office/officeart/2005/8/layout/hierarchy2"/>
    <dgm:cxn modelId="{CC1AD137-8A47-FB4C-B2FF-A5E4CA995B95}" type="presParOf" srcId="{EE4D1268-0F99-CF44-BB9A-F80EBC64C40F}" destId="{4D38F698-77D2-C041-BCAC-D3EAF72C68CD}" srcOrd="0" destOrd="0" presId="urn:microsoft.com/office/officeart/2005/8/layout/hierarchy2"/>
    <dgm:cxn modelId="{CA10B8A6-1A47-044D-B7A7-F5C5F53B9FE0}" type="presParOf" srcId="{EE4D1268-0F99-CF44-BB9A-F80EBC64C40F}" destId="{FB028B2C-7069-E449-AFB9-0C340F0F02BB}" srcOrd="1" destOrd="0" presId="urn:microsoft.com/office/officeart/2005/8/layout/hierarchy2"/>
    <dgm:cxn modelId="{966C46C1-059B-6B4A-9CF6-2833E5FC9AF0}" type="presParOf" srcId="{FB028B2C-7069-E449-AFB9-0C340F0F02BB}" destId="{105E0DF5-2781-7F42-B6FD-868CE11673B0}" srcOrd="0" destOrd="0" presId="urn:microsoft.com/office/officeart/2005/8/layout/hierarchy2"/>
    <dgm:cxn modelId="{05DE1B4A-119D-0D44-9C9C-887F30C59A2B}" type="presParOf" srcId="{105E0DF5-2781-7F42-B6FD-868CE11673B0}" destId="{511E2C4C-5DFF-5242-B146-196468470849}" srcOrd="0" destOrd="0" presId="urn:microsoft.com/office/officeart/2005/8/layout/hierarchy2"/>
    <dgm:cxn modelId="{44CD1C61-6CB3-EE4A-96A7-62C068DAA268}" type="presParOf" srcId="{FB028B2C-7069-E449-AFB9-0C340F0F02BB}" destId="{59517BAD-164A-0542-A2C2-64014386C2C0}" srcOrd="1" destOrd="0" presId="urn:microsoft.com/office/officeart/2005/8/layout/hierarchy2"/>
    <dgm:cxn modelId="{89786250-08A2-3441-8598-1821240DFE94}" type="presParOf" srcId="{59517BAD-164A-0542-A2C2-64014386C2C0}" destId="{77692EFF-9D1B-4E47-881F-28C0727F9A08}" srcOrd="0" destOrd="0" presId="urn:microsoft.com/office/officeart/2005/8/layout/hierarchy2"/>
    <dgm:cxn modelId="{258606AB-4B0F-6F4E-A1F8-9744B98AE05C}" type="presParOf" srcId="{59517BAD-164A-0542-A2C2-64014386C2C0}" destId="{189FC3BC-40D5-1045-AB78-6C5DFEE1F3EB}" srcOrd="1" destOrd="0" presId="urn:microsoft.com/office/officeart/2005/8/layout/hierarchy2"/>
    <dgm:cxn modelId="{CF455C91-EFF6-704C-9CAF-00C0061E0B4A}" type="presParOf" srcId="{DCC9DE65-FE87-D240-946A-F16E3B93CE8A}" destId="{B3D9C370-6B0D-5B42-9185-5BEF29B76C57}" srcOrd="4" destOrd="0" presId="urn:microsoft.com/office/officeart/2005/8/layout/hierarchy2"/>
    <dgm:cxn modelId="{1D4F98D0-E2FE-E247-B099-EFAA79A86611}" type="presParOf" srcId="{B3D9C370-6B0D-5B42-9185-5BEF29B76C57}" destId="{D5C93A3D-7A01-244B-9B40-E3AE4B2F0566}" srcOrd="0" destOrd="0" presId="urn:microsoft.com/office/officeart/2005/8/layout/hierarchy2"/>
    <dgm:cxn modelId="{E37131CC-3887-4E4E-ACDD-97D2DFF0430B}" type="presParOf" srcId="{DCC9DE65-FE87-D240-946A-F16E3B93CE8A}" destId="{47940F27-520C-CF40-858A-017C8FB47A9F}" srcOrd="5" destOrd="0" presId="urn:microsoft.com/office/officeart/2005/8/layout/hierarchy2"/>
    <dgm:cxn modelId="{EFE744AE-D462-6F4F-9F02-A2817F797250}" type="presParOf" srcId="{47940F27-520C-CF40-858A-017C8FB47A9F}" destId="{D5879072-FDFD-8A4D-98C8-AB0340114E3D}" srcOrd="0" destOrd="0" presId="urn:microsoft.com/office/officeart/2005/8/layout/hierarchy2"/>
    <dgm:cxn modelId="{6AB55086-676C-064A-B3D8-9E4D1074D15A}" type="presParOf" srcId="{47940F27-520C-CF40-858A-017C8FB47A9F}" destId="{0D5E27D1-A53E-3546-9BAC-3ABD8132FDC3}" srcOrd="1" destOrd="0" presId="urn:microsoft.com/office/officeart/2005/8/layout/hierarchy2"/>
    <dgm:cxn modelId="{2F165206-449F-8E41-9436-5FE7BC755FED}" type="presParOf" srcId="{0D5E27D1-A53E-3546-9BAC-3ABD8132FDC3}" destId="{6B8815BB-72BD-2A4E-AFC7-3EF525FFC193}" srcOrd="0" destOrd="0" presId="urn:microsoft.com/office/officeart/2005/8/layout/hierarchy2"/>
    <dgm:cxn modelId="{0DEEA122-BF02-AF47-9BEA-F2898C8524E5}" type="presParOf" srcId="{6B8815BB-72BD-2A4E-AFC7-3EF525FFC193}" destId="{89E16E6C-8CC8-BA4E-A5C5-98B7D9DC91C7}" srcOrd="0" destOrd="0" presId="urn:microsoft.com/office/officeart/2005/8/layout/hierarchy2"/>
    <dgm:cxn modelId="{7888FA8C-4356-2443-9380-305E4D13C46D}" type="presParOf" srcId="{0D5E27D1-A53E-3546-9BAC-3ABD8132FDC3}" destId="{16F3451D-BF53-5C42-B776-E51176806059}" srcOrd="1" destOrd="0" presId="urn:microsoft.com/office/officeart/2005/8/layout/hierarchy2"/>
    <dgm:cxn modelId="{B5F88B71-43F1-FD42-8236-C18872F05335}" type="presParOf" srcId="{16F3451D-BF53-5C42-B776-E51176806059}" destId="{FE0FCC13-0EDB-1D48-90FF-32C81CDAA9B0}" srcOrd="0" destOrd="0" presId="urn:microsoft.com/office/officeart/2005/8/layout/hierarchy2"/>
    <dgm:cxn modelId="{8936CC9F-47FF-434F-9164-D6A9EA8868DF}" type="presParOf" srcId="{16F3451D-BF53-5C42-B776-E51176806059}" destId="{0FF8B390-CD0D-894E-BFFB-AD9332E2D013}" srcOrd="1" destOrd="0" presId="urn:microsoft.com/office/officeart/2005/8/layout/hierarchy2"/>
    <dgm:cxn modelId="{70C2D219-94C9-4E4D-86BA-46DE84CDC70D}" type="presParOf" srcId="{8E086ED1-1040-9E47-95AE-235239E50267}" destId="{20FC1785-9AB2-2148-BCCC-794417AFD5AC}" srcOrd="2" destOrd="0" presId="urn:microsoft.com/office/officeart/2005/8/layout/hierarchy2"/>
    <dgm:cxn modelId="{CFE6B1D4-3DAB-884F-B63C-4985CACC7FE0}" type="presParOf" srcId="{20FC1785-9AB2-2148-BCCC-794417AFD5AC}" destId="{12FFCE58-2356-D34B-893B-1CD3600FE883}" srcOrd="0" destOrd="0" presId="urn:microsoft.com/office/officeart/2005/8/layout/hierarchy2"/>
    <dgm:cxn modelId="{934BE2D5-3D76-C140-8D40-A94DD87FCF05}" type="presParOf" srcId="{8E086ED1-1040-9E47-95AE-235239E50267}" destId="{5DD5B62C-56DA-874C-A622-71A4C3419F08}" srcOrd="3" destOrd="0" presId="urn:microsoft.com/office/officeart/2005/8/layout/hierarchy2"/>
    <dgm:cxn modelId="{68BA868B-47C1-7547-89B4-F313B3730419}" type="presParOf" srcId="{5DD5B62C-56DA-874C-A622-71A4C3419F08}" destId="{6302A9AF-A0AB-A343-9BEA-BAA5AC7CE30D}" srcOrd="0" destOrd="0" presId="urn:microsoft.com/office/officeart/2005/8/layout/hierarchy2"/>
    <dgm:cxn modelId="{8AFDB846-9373-724A-A463-1706AAAC4922}" type="presParOf" srcId="{5DD5B62C-56DA-874C-A622-71A4C3419F08}" destId="{00A87C29-5C77-054D-8490-157BE503E86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84F157-C7F6-9F48-B481-48A3700C12EF}"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2A4913A4-107F-5E43-A7FC-83DD837B6327}">
      <dgm:prSet phldrT="[Text]"/>
      <dgm:spPr>
        <a:solidFill>
          <a:srgbClr val="008000"/>
        </a:solidFill>
      </dgm:spPr>
      <dgm:t>
        <a:bodyPr/>
        <a:lstStyle/>
        <a:p>
          <a:r>
            <a:rPr lang="en-US" dirty="0"/>
            <a:t>GREEN</a:t>
          </a:r>
        </a:p>
      </dgm:t>
    </dgm:pt>
    <dgm:pt modelId="{5576F1A1-0DC4-164C-BFA8-869A70C38B54}" type="parTrans" cxnId="{046A30EC-4848-684C-B62B-4DC770632056}">
      <dgm:prSet/>
      <dgm:spPr/>
      <dgm:t>
        <a:bodyPr/>
        <a:lstStyle/>
        <a:p>
          <a:endParaRPr lang="en-US"/>
        </a:p>
      </dgm:t>
    </dgm:pt>
    <dgm:pt modelId="{35EAD89E-16B2-9A4D-A52B-926AA9B37005}" type="sibTrans" cxnId="{046A30EC-4848-684C-B62B-4DC770632056}">
      <dgm:prSet/>
      <dgm:spPr/>
      <dgm:t>
        <a:bodyPr/>
        <a:lstStyle/>
        <a:p>
          <a:endParaRPr lang="en-US"/>
        </a:p>
      </dgm:t>
    </dgm:pt>
    <dgm:pt modelId="{A92B440E-D871-0240-8157-FE781DDA7459}">
      <dgm:prSet phldrT="[Text]"/>
      <dgm:spPr/>
      <dgm:t>
        <a:bodyPr/>
        <a:lstStyle/>
        <a:p>
          <a:r>
            <a:rPr lang="en-US" dirty="0"/>
            <a:t>76 </a:t>
          </a:r>
          <a:r>
            <a:rPr lang="mr-IN" dirty="0"/>
            <a:t>–</a:t>
          </a:r>
          <a:r>
            <a:rPr lang="en-US" dirty="0"/>
            <a:t> 100% </a:t>
          </a:r>
        </a:p>
      </dgm:t>
    </dgm:pt>
    <dgm:pt modelId="{7FD10F86-F3F6-9C4D-86D0-61B3E4E66F6D}" type="parTrans" cxnId="{A05C6E9E-7B37-ED41-9C95-B90072481C5F}">
      <dgm:prSet/>
      <dgm:spPr/>
      <dgm:t>
        <a:bodyPr/>
        <a:lstStyle/>
        <a:p>
          <a:endParaRPr lang="en-US"/>
        </a:p>
      </dgm:t>
    </dgm:pt>
    <dgm:pt modelId="{3CEA9DEE-609A-264C-9447-3B6F64FB2490}" type="sibTrans" cxnId="{A05C6E9E-7B37-ED41-9C95-B90072481C5F}">
      <dgm:prSet/>
      <dgm:spPr/>
      <dgm:t>
        <a:bodyPr/>
        <a:lstStyle/>
        <a:p>
          <a:endParaRPr lang="en-US"/>
        </a:p>
      </dgm:t>
    </dgm:pt>
    <dgm:pt modelId="{1FD7EABD-E145-3E4E-8F0F-88C1639E40DF}">
      <dgm:prSet phldrT="[Text]"/>
      <dgm:spPr>
        <a:solidFill>
          <a:srgbClr val="FFFF00"/>
        </a:solidFill>
      </dgm:spPr>
      <dgm:t>
        <a:bodyPr/>
        <a:lstStyle/>
        <a:p>
          <a:r>
            <a:rPr lang="en-US" dirty="0"/>
            <a:t>YELLOW</a:t>
          </a:r>
        </a:p>
      </dgm:t>
    </dgm:pt>
    <dgm:pt modelId="{4DFB7723-445D-4A49-8C9C-24DC4DEC7869}" type="parTrans" cxnId="{A7E4D131-F7E0-F341-838C-A1CBA9F96D67}">
      <dgm:prSet/>
      <dgm:spPr/>
      <dgm:t>
        <a:bodyPr/>
        <a:lstStyle/>
        <a:p>
          <a:endParaRPr lang="en-US"/>
        </a:p>
      </dgm:t>
    </dgm:pt>
    <dgm:pt modelId="{61F98BCE-2C1D-AF4F-AD17-FAC1B458D91E}" type="sibTrans" cxnId="{A7E4D131-F7E0-F341-838C-A1CBA9F96D67}">
      <dgm:prSet/>
      <dgm:spPr/>
      <dgm:t>
        <a:bodyPr/>
        <a:lstStyle/>
        <a:p>
          <a:endParaRPr lang="en-US"/>
        </a:p>
      </dgm:t>
    </dgm:pt>
    <dgm:pt modelId="{53411D74-7207-764F-8C26-DB3E2DA2D576}">
      <dgm:prSet phldrT="[Text]"/>
      <dgm:spPr/>
      <dgm:t>
        <a:bodyPr/>
        <a:lstStyle/>
        <a:p>
          <a:r>
            <a:rPr lang="en-US" dirty="0"/>
            <a:t>51 </a:t>
          </a:r>
          <a:r>
            <a:rPr lang="mr-IN" dirty="0"/>
            <a:t>–</a:t>
          </a:r>
          <a:r>
            <a:rPr lang="en-US" dirty="0"/>
            <a:t> 76%</a:t>
          </a:r>
        </a:p>
      </dgm:t>
    </dgm:pt>
    <dgm:pt modelId="{9AF8A3A7-EDD0-5B4C-B7C1-4A6C53CCB97D}" type="parTrans" cxnId="{2C04B2F1-4334-9044-9563-1C77A033A63A}">
      <dgm:prSet/>
      <dgm:spPr/>
      <dgm:t>
        <a:bodyPr/>
        <a:lstStyle/>
        <a:p>
          <a:endParaRPr lang="en-US"/>
        </a:p>
      </dgm:t>
    </dgm:pt>
    <dgm:pt modelId="{485A500E-9FE0-8146-8CFF-2D3940C97B88}" type="sibTrans" cxnId="{2C04B2F1-4334-9044-9563-1C77A033A63A}">
      <dgm:prSet/>
      <dgm:spPr/>
      <dgm:t>
        <a:bodyPr/>
        <a:lstStyle/>
        <a:p>
          <a:endParaRPr lang="en-US"/>
        </a:p>
      </dgm:t>
    </dgm:pt>
    <dgm:pt modelId="{D0EC1F93-22CD-E443-B430-87AE92803418}">
      <dgm:prSet phldrT="[Text]"/>
      <dgm:spPr>
        <a:solidFill>
          <a:srgbClr val="FF0000"/>
        </a:solidFill>
      </dgm:spPr>
      <dgm:t>
        <a:bodyPr/>
        <a:lstStyle/>
        <a:p>
          <a:r>
            <a:rPr lang="en-US" dirty="0"/>
            <a:t>RED</a:t>
          </a:r>
        </a:p>
      </dgm:t>
    </dgm:pt>
    <dgm:pt modelId="{69812F4A-152E-8346-A3DC-2B21614804E4}" type="parTrans" cxnId="{BCA80965-7750-E042-A1AE-E7DCBC7E761C}">
      <dgm:prSet/>
      <dgm:spPr/>
      <dgm:t>
        <a:bodyPr/>
        <a:lstStyle/>
        <a:p>
          <a:endParaRPr lang="en-US"/>
        </a:p>
      </dgm:t>
    </dgm:pt>
    <dgm:pt modelId="{9DC47584-CC42-D84B-9259-66CBA157A072}" type="sibTrans" cxnId="{BCA80965-7750-E042-A1AE-E7DCBC7E761C}">
      <dgm:prSet/>
      <dgm:spPr/>
      <dgm:t>
        <a:bodyPr/>
        <a:lstStyle/>
        <a:p>
          <a:endParaRPr lang="en-US"/>
        </a:p>
      </dgm:t>
    </dgm:pt>
    <dgm:pt modelId="{6CD896D0-EF53-2D45-AD8D-87A675861A19}">
      <dgm:prSet phldrT="[Text]"/>
      <dgm:spPr/>
      <dgm:t>
        <a:bodyPr/>
        <a:lstStyle/>
        <a:p>
          <a:r>
            <a:rPr lang="en-US" dirty="0"/>
            <a:t>0 </a:t>
          </a:r>
          <a:r>
            <a:rPr lang="mr-IN" dirty="0"/>
            <a:t>–</a:t>
          </a:r>
          <a:r>
            <a:rPr lang="en-US" dirty="0"/>
            <a:t> 25%</a:t>
          </a:r>
        </a:p>
      </dgm:t>
    </dgm:pt>
    <dgm:pt modelId="{C3B12F4A-C909-674E-A309-A73B33D35234}" type="parTrans" cxnId="{D15C6165-D605-6248-A358-27299F304FED}">
      <dgm:prSet/>
      <dgm:spPr/>
      <dgm:t>
        <a:bodyPr/>
        <a:lstStyle/>
        <a:p>
          <a:endParaRPr lang="en-US"/>
        </a:p>
      </dgm:t>
    </dgm:pt>
    <dgm:pt modelId="{35271341-8112-4F46-8EE3-EB5BD38244FA}" type="sibTrans" cxnId="{D15C6165-D605-6248-A358-27299F304FED}">
      <dgm:prSet/>
      <dgm:spPr/>
      <dgm:t>
        <a:bodyPr/>
        <a:lstStyle/>
        <a:p>
          <a:endParaRPr lang="en-US"/>
        </a:p>
      </dgm:t>
    </dgm:pt>
    <dgm:pt modelId="{993D26EC-E645-C940-83CD-7930310EB172}">
      <dgm:prSet phldrT="[Text]"/>
      <dgm:spPr>
        <a:solidFill>
          <a:srgbClr val="FF6600"/>
        </a:solidFill>
      </dgm:spPr>
      <dgm:t>
        <a:bodyPr/>
        <a:lstStyle/>
        <a:p>
          <a:r>
            <a:rPr lang="en-US" dirty="0"/>
            <a:t>ORANGE</a:t>
          </a:r>
        </a:p>
      </dgm:t>
    </dgm:pt>
    <dgm:pt modelId="{62ADB85D-D75A-024E-97E5-145361457B87}" type="parTrans" cxnId="{D98409B2-002E-4D45-A679-332BE14546DD}">
      <dgm:prSet/>
      <dgm:spPr/>
      <dgm:t>
        <a:bodyPr/>
        <a:lstStyle/>
        <a:p>
          <a:endParaRPr lang="en-US"/>
        </a:p>
      </dgm:t>
    </dgm:pt>
    <dgm:pt modelId="{E78698CF-2C8E-3841-B0FB-513F51FF0D1B}" type="sibTrans" cxnId="{D98409B2-002E-4D45-A679-332BE14546DD}">
      <dgm:prSet/>
      <dgm:spPr/>
      <dgm:t>
        <a:bodyPr/>
        <a:lstStyle/>
        <a:p>
          <a:endParaRPr lang="en-US"/>
        </a:p>
      </dgm:t>
    </dgm:pt>
    <dgm:pt modelId="{79ED9FB3-165C-1C4D-8D2A-AE4D0D4E4033}">
      <dgm:prSet/>
      <dgm:spPr/>
      <dgm:t>
        <a:bodyPr/>
        <a:lstStyle/>
        <a:p>
          <a:r>
            <a:rPr lang="en-US" dirty="0"/>
            <a:t>26 </a:t>
          </a:r>
          <a:r>
            <a:rPr lang="mr-IN" dirty="0"/>
            <a:t>–</a:t>
          </a:r>
          <a:r>
            <a:rPr lang="en-US" dirty="0"/>
            <a:t> 50%</a:t>
          </a:r>
        </a:p>
      </dgm:t>
    </dgm:pt>
    <dgm:pt modelId="{F86C6C6D-3639-5245-89A2-70A45DD6C32B}" type="parTrans" cxnId="{4442ACC2-E211-3B40-8823-8CAAA49325EA}">
      <dgm:prSet/>
      <dgm:spPr/>
      <dgm:t>
        <a:bodyPr/>
        <a:lstStyle/>
        <a:p>
          <a:endParaRPr lang="en-US"/>
        </a:p>
      </dgm:t>
    </dgm:pt>
    <dgm:pt modelId="{9A5268EE-0BCC-8849-A1CB-1125638DF304}" type="sibTrans" cxnId="{4442ACC2-E211-3B40-8823-8CAAA49325EA}">
      <dgm:prSet/>
      <dgm:spPr/>
      <dgm:t>
        <a:bodyPr/>
        <a:lstStyle/>
        <a:p>
          <a:endParaRPr lang="en-US"/>
        </a:p>
      </dgm:t>
    </dgm:pt>
    <dgm:pt modelId="{267CF71E-80A6-B041-AA3A-EAE53EB09C71}" type="pres">
      <dgm:prSet presAssocID="{E084F157-C7F6-9F48-B481-48A3700C12EF}" presName="Name0" presStyleCnt="0">
        <dgm:presLayoutVars>
          <dgm:dir/>
          <dgm:animLvl val="lvl"/>
          <dgm:resizeHandles val="exact"/>
        </dgm:presLayoutVars>
      </dgm:prSet>
      <dgm:spPr/>
    </dgm:pt>
    <dgm:pt modelId="{AD6B8380-3518-DB48-A2B5-CEF771174BA4}" type="pres">
      <dgm:prSet presAssocID="{2A4913A4-107F-5E43-A7FC-83DD837B6327}" presName="linNode" presStyleCnt="0"/>
      <dgm:spPr/>
    </dgm:pt>
    <dgm:pt modelId="{748EFC49-9A5C-D045-BF07-6647283A49B0}" type="pres">
      <dgm:prSet presAssocID="{2A4913A4-107F-5E43-A7FC-83DD837B6327}" presName="parentText" presStyleLbl="node1" presStyleIdx="0" presStyleCnt="4">
        <dgm:presLayoutVars>
          <dgm:chMax val="1"/>
          <dgm:bulletEnabled val="1"/>
        </dgm:presLayoutVars>
      </dgm:prSet>
      <dgm:spPr/>
    </dgm:pt>
    <dgm:pt modelId="{A21747E8-B121-EC4A-ABC6-528AFB06C71B}" type="pres">
      <dgm:prSet presAssocID="{2A4913A4-107F-5E43-A7FC-83DD837B6327}" presName="descendantText" presStyleLbl="alignAccFollowNode1" presStyleIdx="0" presStyleCnt="4">
        <dgm:presLayoutVars>
          <dgm:bulletEnabled val="1"/>
        </dgm:presLayoutVars>
      </dgm:prSet>
      <dgm:spPr/>
    </dgm:pt>
    <dgm:pt modelId="{A7142FAA-CDD6-2E45-BFCF-8E2B99E8453F}" type="pres">
      <dgm:prSet presAssocID="{35EAD89E-16B2-9A4D-A52B-926AA9B37005}" presName="sp" presStyleCnt="0"/>
      <dgm:spPr/>
    </dgm:pt>
    <dgm:pt modelId="{5414F135-F085-C342-94F5-B234BE39F93F}" type="pres">
      <dgm:prSet presAssocID="{1FD7EABD-E145-3E4E-8F0F-88C1639E40DF}" presName="linNode" presStyleCnt="0"/>
      <dgm:spPr/>
    </dgm:pt>
    <dgm:pt modelId="{2FCDE371-10CE-AB47-AA01-8001657FCEBD}" type="pres">
      <dgm:prSet presAssocID="{1FD7EABD-E145-3E4E-8F0F-88C1639E40DF}" presName="parentText" presStyleLbl="node1" presStyleIdx="1" presStyleCnt="4">
        <dgm:presLayoutVars>
          <dgm:chMax val="1"/>
          <dgm:bulletEnabled val="1"/>
        </dgm:presLayoutVars>
      </dgm:prSet>
      <dgm:spPr/>
    </dgm:pt>
    <dgm:pt modelId="{07EAFE1B-503B-0A47-B5D9-9BC119C14DBF}" type="pres">
      <dgm:prSet presAssocID="{1FD7EABD-E145-3E4E-8F0F-88C1639E40DF}" presName="descendantText" presStyleLbl="alignAccFollowNode1" presStyleIdx="1" presStyleCnt="4">
        <dgm:presLayoutVars>
          <dgm:bulletEnabled val="1"/>
        </dgm:presLayoutVars>
      </dgm:prSet>
      <dgm:spPr/>
    </dgm:pt>
    <dgm:pt modelId="{63CB952D-C256-D54A-A5BE-6ADDFC01A097}" type="pres">
      <dgm:prSet presAssocID="{61F98BCE-2C1D-AF4F-AD17-FAC1B458D91E}" presName="sp" presStyleCnt="0"/>
      <dgm:spPr/>
    </dgm:pt>
    <dgm:pt modelId="{68221635-43B1-D54C-B401-C4AC825DADFE}" type="pres">
      <dgm:prSet presAssocID="{993D26EC-E645-C940-83CD-7930310EB172}" presName="linNode" presStyleCnt="0"/>
      <dgm:spPr/>
    </dgm:pt>
    <dgm:pt modelId="{3209E26E-1A09-734D-9171-D7E15833E6D7}" type="pres">
      <dgm:prSet presAssocID="{993D26EC-E645-C940-83CD-7930310EB172}" presName="parentText" presStyleLbl="node1" presStyleIdx="2" presStyleCnt="4">
        <dgm:presLayoutVars>
          <dgm:chMax val="1"/>
          <dgm:bulletEnabled val="1"/>
        </dgm:presLayoutVars>
      </dgm:prSet>
      <dgm:spPr/>
    </dgm:pt>
    <dgm:pt modelId="{1EE85E9D-94D9-674F-8F9B-3C63F78A820E}" type="pres">
      <dgm:prSet presAssocID="{993D26EC-E645-C940-83CD-7930310EB172}" presName="descendantText" presStyleLbl="alignAccFollowNode1" presStyleIdx="2" presStyleCnt="4" custLinFactNeighborX="0" custLinFactNeighborY="1803">
        <dgm:presLayoutVars>
          <dgm:bulletEnabled val="1"/>
        </dgm:presLayoutVars>
      </dgm:prSet>
      <dgm:spPr/>
    </dgm:pt>
    <dgm:pt modelId="{D5BCB556-AD9B-CA4F-A462-B3FBBED2F41E}" type="pres">
      <dgm:prSet presAssocID="{E78698CF-2C8E-3841-B0FB-513F51FF0D1B}" presName="sp" presStyleCnt="0"/>
      <dgm:spPr/>
    </dgm:pt>
    <dgm:pt modelId="{428F3AC7-A4EE-CC45-98EE-0F4AEE02033E}" type="pres">
      <dgm:prSet presAssocID="{D0EC1F93-22CD-E443-B430-87AE92803418}" presName="linNode" presStyleCnt="0"/>
      <dgm:spPr/>
    </dgm:pt>
    <dgm:pt modelId="{056251C6-ECB7-3748-A447-5857DA5B8A30}" type="pres">
      <dgm:prSet presAssocID="{D0EC1F93-22CD-E443-B430-87AE92803418}" presName="parentText" presStyleLbl="node1" presStyleIdx="3" presStyleCnt="4">
        <dgm:presLayoutVars>
          <dgm:chMax val="1"/>
          <dgm:bulletEnabled val="1"/>
        </dgm:presLayoutVars>
      </dgm:prSet>
      <dgm:spPr/>
    </dgm:pt>
    <dgm:pt modelId="{EB590581-EAE1-ED46-BE17-859D9B40398A}" type="pres">
      <dgm:prSet presAssocID="{D0EC1F93-22CD-E443-B430-87AE92803418}" presName="descendantText" presStyleLbl="alignAccFollowNode1" presStyleIdx="3" presStyleCnt="4" custLinFactNeighborX="0" custLinFactNeighborY="-902">
        <dgm:presLayoutVars>
          <dgm:bulletEnabled val="1"/>
        </dgm:presLayoutVars>
      </dgm:prSet>
      <dgm:spPr/>
    </dgm:pt>
  </dgm:ptLst>
  <dgm:cxnLst>
    <dgm:cxn modelId="{9F900315-68CF-C144-A571-92255A36A79C}" type="presOf" srcId="{E084F157-C7F6-9F48-B481-48A3700C12EF}" destId="{267CF71E-80A6-B041-AA3A-EAE53EB09C71}" srcOrd="0" destOrd="0" presId="urn:microsoft.com/office/officeart/2005/8/layout/vList5"/>
    <dgm:cxn modelId="{A7E4D131-F7E0-F341-838C-A1CBA9F96D67}" srcId="{E084F157-C7F6-9F48-B481-48A3700C12EF}" destId="{1FD7EABD-E145-3E4E-8F0F-88C1639E40DF}" srcOrd="1" destOrd="0" parTransId="{4DFB7723-445D-4A49-8C9C-24DC4DEC7869}" sibTransId="{61F98BCE-2C1D-AF4F-AD17-FAC1B458D91E}"/>
    <dgm:cxn modelId="{2FF61736-61B4-B347-B436-F3C948EE473D}" type="presOf" srcId="{53411D74-7207-764F-8C26-DB3E2DA2D576}" destId="{07EAFE1B-503B-0A47-B5D9-9BC119C14DBF}" srcOrd="0" destOrd="0" presId="urn:microsoft.com/office/officeart/2005/8/layout/vList5"/>
    <dgm:cxn modelId="{0C847B3E-98EB-2544-834E-E6A2EFAE985E}" type="presOf" srcId="{D0EC1F93-22CD-E443-B430-87AE92803418}" destId="{056251C6-ECB7-3748-A447-5857DA5B8A30}" srcOrd="0" destOrd="0" presId="urn:microsoft.com/office/officeart/2005/8/layout/vList5"/>
    <dgm:cxn modelId="{BCA80965-7750-E042-A1AE-E7DCBC7E761C}" srcId="{E084F157-C7F6-9F48-B481-48A3700C12EF}" destId="{D0EC1F93-22CD-E443-B430-87AE92803418}" srcOrd="3" destOrd="0" parTransId="{69812F4A-152E-8346-A3DC-2B21614804E4}" sibTransId="{9DC47584-CC42-D84B-9259-66CBA157A072}"/>
    <dgm:cxn modelId="{D15C6165-D605-6248-A358-27299F304FED}" srcId="{D0EC1F93-22CD-E443-B430-87AE92803418}" destId="{6CD896D0-EF53-2D45-AD8D-87A675861A19}" srcOrd="0" destOrd="0" parTransId="{C3B12F4A-C909-674E-A309-A73B33D35234}" sibTransId="{35271341-8112-4F46-8EE3-EB5BD38244FA}"/>
    <dgm:cxn modelId="{0708426F-75C3-0C44-A8DD-9ADD3AB2796E}" type="presOf" srcId="{6CD896D0-EF53-2D45-AD8D-87A675861A19}" destId="{EB590581-EAE1-ED46-BE17-859D9B40398A}" srcOrd="0" destOrd="0" presId="urn:microsoft.com/office/officeart/2005/8/layout/vList5"/>
    <dgm:cxn modelId="{7D63FF4F-6877-FC4B-BDFD-C1021555D44D}" type="presOf" srcId="{79ED9FB3-165C-1C4D-8D2A-AE4D0D4E4033}" destId="{1EE85E9D-94D9-674F-8F9B-3C63F78A820E}" srcOrd="0" destOrd="0" presId="urn:microsoft.com/office/officeart/2005/8/layout/vList5"/>
    <dgm:cxn modelId="{22D19984-336C-8A40-ACC0-3BD99F96050B}" type="presOf" srcId="{A92B440E-D871-0240-8157-FE781DDA7459}" destId="{A21747E8-B121-EC4A-ABC6-528AFB06C71B}" srcOrd="0" destOrd="0" presId="urn:microsoft.com/office/officeart/2005/8/layout/vList5"/>
    <dgm:cxn modelId="{0F373593-6C83-5C46-AE3F-2824588A5F87}" type="presOf" srcId="{2A4913A4-107F-5E43-A7FC-83DD837B6327}" destId="{748EFC49-9A5C-D045-BF07-6647283A49B0}" srcOrd="0" destOrd="0" presId="urn:microsoft.com/office/officeart/2005/8/layout/vList5"/>
    <dgm:cxn modelId="{A05C6E9E-7B37-ED41-9C95-B90072481C5F}" srcId="{2A4913A4-107F-5E43-A7FC-83DD837B6327}" destId="{A92B440E-D871-0240-8157-FE781DDA7459}" srcOrd="0" destOrd="0" parTransId="{7FD10F86-F3F6-9C4D-86D0-61B3E4E66F6D}" sibTransId="{3CEA9DEE-609A-264C-9447-3B6F64FB2490}"/>
    <dgm:cxn modelId="{D98409B2-002E-4D45-A679-332BE14546DD}" srcId="{E084F157-C7F6-9F48-B481-48A3700C12EF}" destId="{993D26EC-E645-C940-83CD-7930310EB172}" srcOrd="2" destOrd="0" parTransId="{62ADB85D-D75A-024E-97E5-145361457B87}" sibTransId="{E78698CF-2C8E-3841-B0FB-513F51FF0D1B}"/>
    <dgm:cxn modelId="{4442ACC2-E211-3B40-8823-8CAAA49325EA}" srcId="{993D26EC-E645-C940-83CD-7930310EB172}" destId="{79ED9FB3-165C-1C4D-8D2A-AE4D0D4E4033}" srcOrd="0" destOrd="0" parTransId="{F86C6C6D-3639-5245-89A2-70A45DD6C32B}" sibTransId="{9A5268EE-0BCC-8849-A1CB-1125638DF304}"/>
    <dgm:cxn modelId="{C075E9DC-E737-FF48-A455-17694C8AFF79}" type="presOf" srcId="{993D26EC-E645-C940-83CD-7930310EB172}" destId="{3209E26E-1A09-734D-9171-D7E15833E6D7}" srcOrd="0" destOrd="0" presId="urn:microsoft.com/office/officeart/2005/8/layout/vList5"/>
    <dgm:cxn modelId="{046A30EC-4848-684C-B62B-4DC770632056}" srcId="{E084F157-C7F6-9F48-B481-48A3700C12EF}" destId="{2A4913A4-107F-5E43-A7FC-83DD837B6327}" srcOrd="0" destOrd="0" parTransId="{5576F1A1-0DC4-164C-BFA8-869A70C38B54}" sibTransId="{35EAD89E-16B2-9A4D-A52B-926AA9B37005}"/>
    <dgm:cxn modelId="{2C04B2F1-4334-9044-9563-1C77A033A63A}" srcId="{1FD7EABD-E145-3E4E-8F0F-88C1639E40DF}" destId="{53411D74-7207-764F-8C26-DB3E2DA2D576}" srcOrd="0" destOrd="0" parTransId="{9AF8A3A7-EDD0-5B4C-B7C1-4A6C53CCB97D}" sibTransId="{485A500E-9FE0-8146-8CFF-2D3940C97B88}"/>
    <dgm:cxn modelId="{64DAE3F4-FA6F-C241-BC5D-D24976671890}" type="presOf" srcId="{1FD7EABD-E145-3E4E-8F0F-88C1639E40DF}" destId="{2FCDE371-10CE-AB47-AA01-8001657FCEBD}" srcOrd="0" destOrd="0" presId="urn:microsoft.com/office/officeart/2005/8/layout/vList5"/>
    <dgm:cxn modelId="{ABF866E0-ED98-6645-B5EA-C6BC283E5679}" type="presParOf" srcId="{267CF71E-80A6-B041-AA3A-EAE53EB09C71}" destId="{AD6B8380-3518-DB48-A2B5-CEF771174BA4}" srcOrd="0" destOrd="0" presId="urn:microsoft.com/office/officeart/2005/8/layout/vList5"/>
    <dgm:cxn modelId="{8A71A7DE-F486-3C48-84C8-53FD34DCFCC8}" type="presParOf" srcId="{AD6B8380-3518-DB48-A2B5-CEF771174BA4}" destId="{748EFC49-9A5C-D045-BF07-6647283A49B0}" srcOrd="0" destOrd="0" presId="urn:microsoft.com/office/officeart/2005/8/layout/vList5"/>
    <dgm:cxn modelId="{91E55E86-79DD-F947-932D-C7E6035A39D4}" type="presParOf" srcId="{AD6B8380-3518-DB48-A2B5-CEF771174BA4}" destId="{A21747E8-B121-EC4A-ABC6-528AFB06C71B}" srcOrd="1" destOrd="0" presId="urn:microsoft.com/office/officeart/2005/8/layout/vList5"/>
    <dgm:cxn modelId="{C457372A-39DA-7946-983B-4607D8EE220C}" type="presParOf" srcId="{267CF71E-80A6-B041-AA3A-EAE53EB09C71}" destId="{A7142FAA-CDD6-2E45-BFCF-8E2B99E8453F}" srcOrd="1" destOrd="0" presId="urn:microsoft.com/office/officeart/2005/8/layout/vList5"/>
    <dgm:cxn modelId="{BB74D3A0-F89D-684B-88CA-2F8CDB8350E3}" type="presParOf" srcId="{267CF71E-80A6-B041-AA3A-EAE53EB09C71}" destId="{5414F135-F085-C342-94F5-B234BE39F93F}" srcOrd="2" destOrd="0" presId="urn:microsoft.com/office/officeart/2005/8/layout/vList5"/>
    <dgm:cxn modelId="{1DA45D3D-425F-3344-BF7A-A8E0DF71312A}" type="presParOf" srcId="{5414F135-F085-C342-94F5-B234BE39F93F}" destId="{2FCDE371-10CE-AB47-AA01-8001657FCEBD}" srcOrd="0" destOrd="0" presId="urn:microsoft.com/office/officeart/2005/8/layout/vList5"/>
    <dgm:cxn modelId="{7EE90A64-FEA3-424E-9708-965C09A3EEEC}" type="presParOf" srcId="{5414F135-F085-C342-94F5-B234BE39F93F}" destId="{07EAFE1B-503B-0A47-B5D9-9BC119C14DBF}" srcOrd="1" destOrd="0" presId="urn:microsoft.com/office/officeart/2005/8/layout/vList5"/>
    <dgm:cxn modelId="{3C70740A-3927-F540-9260-20F6E572B971}" type="presParOf" srcId="{267CF71E-80A6-B041-AA3A-EAE53EB09C71}" destId="{63CB952D-C256-D54A-A5BE-6ADDFC01A097}" srcOrd="3" destOrd="0" presId="urn:microsoft.com/office/officeart/2005/8/layout/vList5"/>
    <dgm:cxn modelId="{8742DD2F-C957-B444-9D84-A5A76FB11DBC}" type="presParOf" srcId="{267CF71E-80A6-B041-AA3A-EAE53EB09C71}" destId="{68221635-43B1-D54C-B401-C4AC825DADFE}" srcOrd="4" destOrd="0" presId="urn:microsoft.com/office/officeart/2005/8/layout/vList5"/>
    <dgm:cxn modelId="{D8BC61A5-BB57-A84B-AFF9-111B6037D1D0}" type="presParOf" srcId="{68221635-43B1-D54C-B401-C4AC825DADFE}" destId="{3209E26E-1A09-734D-9171-D7E15833E6D7}" srcOrd="0" destOrd="0" presId="urn:microsoft.com/office/officeart/2005/8/layout/vList5"/>
    <dgm:cxn modelId="{7467DEC0-DBC8-4148-A36F-BE5C0A980E50}" type="presParOf" srcId="{68221635-43B1-D54C-B401-C4AC825DADFE}" destId="{1EE85E9D-94D9-674F-8F9B-3C63F78A820E}" srcOrd="1" destOrd="0" presId="urn:microsoft.com/office/officeart/2005/8/layout/vList5"/>
    <dgm:cxn modelId="{F85CA31F-2C54-C244-8157-1978DD423A88}" type="presParOf" srcId="{267CF71E-80A6-B041-AA3A-EAE53EB09C71}" destId="{D5BCB556-AD9B-CA4F-A462-B3FBBED2F41E}" srcOrd="5" destOrd="0" presId="urn:microsoft.com/office/officeart/2005/8/layout/vList5"/>
    <dgm:cxn modelId="{14D42B80-2717-594E-8C4F-031A992C6F79}" type="presParOf" srcId="{267CF71E-80A6-B041-AA3A-EAE53EB09C71}" destId="{428F3AC7-A4EE-CC45-98EE-0F4AEE02033E}" srcOrd="6" destOrd="0" presId="urn:microsoft.com/office/officeart/2005/8/layout/vList5"/>
    <dgm:cxn modelId="{06F8C0BC-73A4-ED42-92B2-BE331F2CC71C}" type="presParOf" srcId="{428F3AC7-A4EE-CC45-98EE-0F4AEE02033E}" destId="{056251C6-ECB7-3748-A447-5857DA5B8A30}" srcOrd="0" destOrd="0" presId="urn:microsoft.com/office/officeart/2005/8/layout/vList5"/>
    <dgm:cxn modelId="{64057133-CF14-9B49-950B-A6DF4218FC1A}" type="presParOf" srcId="{428F3AC7-A4EE-CC45-98EE-0F4AEE02033E}" destId="{EB590581-EAE1-ED46-BE17-859D9B40398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23CA25-EC9B-914B-A120-EBFE908046C5}" type="doc">
      <dgm:prSet loTypeId="urn:microsoft.com/office/officeart/2005/8/layout/venn1" loCatId="" qsTypeId="urn:microsoft.com/office/officeart/2005/8/quickstyle/simple4" qsCatId="simple" csTypeId="urn:microsoft.com/office/officeart/2005/8/colors/accent1_2" csCatId="accent1" phldr="1"/>
      <dgm:spPr/>
    </dgm:pt>
    <dgm:pt modelId="{75B334CF-A20F-674F-AFD2-028A1CA48062}">
      <dgm:prSet phldrT="[Text]" custT="1"/>
      <dgm:spPr/>
      <dgm:t>
        <a:bodyPr/>
        <a:lstStyle/>
        <a:p>
          <a:pPr algn="ctr"/>
          <a:r>
            <a:rPr lang="en-US" sz="1200" b="1" dirty="0"/>
            <a:t> </a:t>
          </a:r>
        </a:p>
        <a:p>
          <a:pPr algn="ctr"/>
          <a:endParaRPr lang="en-US" sz="1200" b="1" u="sng" dirty="0"/>
        </a:p>
        <a:p>
          <a:pPr algn="ctr"/>
          <a:endParaRPr lang="en-US" sz="1200" b="1" u="sng" dirty="0"/>
        </a:p>
        <a:p>
          <a:pPr algn="ctr"/>
          <a:r>
            <a:rPr lang="en-US" sz="1200" b="1" u="sng" dirty="0"/>
            <a:t>Formative Assessment</a:t>
          </a:r>
        </a:p>
        <a:p>
          <a:pPr algn="ctr"/>
          <a:endParaRPr lang="en-US" sz="1200" b="1" u="sng" dirty="0"/>
        </a:p>
        <a:p>
          <a:pPr algn="ctr"/>
          <a:endParaRPr lang="en-US" sz="1200" b="1" u="sng" dirty="0"/>
        </a:p>
        <a:p>
          <a:pPr algn="ctr"/>
          <a:r>
            <a:rPr lang="en-US" sz="1200" b="1" dirty="0"/>
            <a:t>*Class Quizzes</a:t>
          </a:r>
        </a:p>
        <a:p>
          <a:pPr algn="ctr"/>
          <a:r>
            <a:rPr lang="en-US" sz="1200" b="1" dirty="0"/>
            <a:t>*Teacher Observations</a:t>
          </a:r>
        </a:p>
        <a:p>
          <a:pPr algn="ctr"/>
          <a:r>
            <a:rPr lang="en-US" sz="1200" b="1" dirty="0"/>
            <a:t>*Mini-Plenaries</a:t>
          </a:r>
        </a:p>
        <a:p>
          <a:pPr algn="ctr"/>
          <a:r>
            <a:rPr lang="en-US" sz="1200" b="1" dirty="0"/>
            <a:t>*Class / Group / Solo Presentation</a:t>
          </a:r>
        </a:p>
        <a:p>
          <a:pPr algn="ctr"/>
          <a:r>
            <a:rPr lang="en-US" sz="1200" b="1" dirty="0"/>
            <a:t>*Class Discussions / Debates</a:t>
          </a:r>
        </a:p>
        <a:p>
          <a:pPr algn="ctr"/>
          <a:r>
            <a:rPr lang="en-US" sz="1200" b="1" dirty="0"/>
            <a:t>*Creating Diagrams/Posters </a:t>
          </a:r>
        </a:p>
        <a:p>
          <a:pPr algn="ctr"/>
          <a:r>
            <a:rPr lang="en-US" sz="1200" b="1" dirty="0"/>
            <a:t>&amp; other student learning evidence</a:t>
          </a:r>
        </a:p>
        <a:p>
          <a:pPr algn="ctr"/>
          <a:r>
            <a:rPr lang="en-US" sz="1200" b="1" dirty="0"/>
            <a:t>*Classwork / Homework</a:t>
          </a:r>
        </a:p>
        <a:p>
          <a:pPr algn="ctr"/>
          <a:r>
            <a:rPr lang="en-US" sz="1200" b="1" dirty="0"/>
            <a:t>*Writing</a:t>
          </a:r>
        </a:p>
        <a:p>
          <a:pPr algn="ctr"/>
          <a:r>
            <a:rPr lang="en-US" sz="1200" b="1" dirty="0"/>
            <a:t>*Exit Tickets</a:t>
          </a:r>
        </a:p>
        <a:p>
          <a:pPr algn="ctr"/>
          <a:r>
            <a:rPr lang="en-US" sz="1200" b="1" dirty="0"/>
            <a:t>*Role-play</a:t>
          </a:r>
        </a:p>
        <a:p>
          <a:pPr algn="ctr"/>
          <a:r>
            <a:rPr lang="en-US" sz="1200" b="1" dirty="0"/>
            <a:t>*Pair-work / Student to Student Support</a:t>
          </a:r>
        </a:p>
        <a:p>
          <a:pPr algn="ctr"/>
          <a:endParaRPr lang="en-US" sz="1000" dirty="0"/>
        </a:p>
        <a:p>
          <a:pPr algn="ctr"/>
          <a:endParaRPr lang="en-US" sz="1000" dirty="0"/>
        </a:p>
        <a:p>
          <a:pPr algn="ctr"/>
          <a:endParaRPr lang="en-US" sz="1000" dirty="0"/>
        </a:p>
        <a:p>
          <a:pPr algn="ctr"/>
          <a:endParaRPr lang="en-US" sz="1000" dirty="0"/>
        </a:p>
        <a:p>
          <a:pPr algn="ctr"/>
          <a:endParaRPr lang="en-US" sz="1000" dirty="0"/>
        </a:p>
      </dgm:t>
    </dgm:pt>
    <dgm:pt modelId="{1600CA5A-B54A-9B40-BCD2-C583E9DE786A}" type="parTrans" cxnId="{DBE07CA0-C7F4-C94E-810B-DAD0F82D464C}">
      <dgm:prSet/>
      <dgm:spPr/>
      <dgm:t>
        <a:bodyPr/>
        <a:lstStyle/>
        <a:p>
          <a:endParaRPr lang="en-US"/>
        </a:p>
      </dgm:t>
    </dgm:pt>
    <dgm:pt modelId="{4CF976BE-6458-584D-A5FD-E69DEC66827F}" type="sibTrans" cxnId="{DBE07CA0-C7F4-C94E-810B-DAD0F82D464C}">
      <dgm:prSet/>
      <dgm:spPr/>
      <dgm:t>
        <a:bodyPr/>
        <a:lstStyle/>
        <a:p>
          <a:endParaRPr lang="en-US"/>
        </a:p>
      </dgm:t>
    </dgm:pt>
    <dgm:pt modelId="{D27AA3F2-B27F-D148-A1A4-93693A93FF45}">
      <dgm:prSet phldrT="[Text]" custT="1"/>
      <dgm:spPr/>
      <dgm:t>
        <a:bodyPr/>
        <a:lstStyle/>
        <a:p>
          <a:endParaRPr lang="en-US" sz="1200" b="1" u="sng" dirty="0"/>
        </a:p>
        <a:p>
          <a:endParaRPr lang="en-US" sz="1200" b="1" u="sng" dirty="0"/>
        </a:p>
        <a:p>
          <a:r>
            <a:rPr lang="en-US" sz="1200" b="1" u="sng" dirty="0"/>
            <a:t>Summative Assessment</a:t>
          </a:r>
        </a:p>
        <a:p>
          <a:endParaRPr lang="en-US" sz="1200" b="1" u="none" dirty="0"/>
        </a:p>
        <a:p>
          <a:r>
            <a:rPr lang="en-US" sz="1200" b="1" u="none" dirty="0"/>
            <a:t>*Rubric Marks</a:t>
          </a:r>
        </a:p>
        <a:p>
          <a:endParaRPr lang="en-US" sz="1200" b="1" u="none" dirty="0"/>
        </a:p>
        <a:p>
          <a:r>
            <a:rPr lang="en-US" sz="1200" b="1" u="none" dirty="0"/>
            <a:t>*End of Unit Tests / Quizzes / </a:t>
          </a:r>
        </a:p>
        <a:p>
          <a:r>
            <a:rPr lang="en-US" sz="1200" b="1" u="none" dirty="0"/>
            <a:t>Projects / Presentations</a:t>
          </a:r>
        </a:p>
        <a:p>
          <a:endParaRPr lang="en-US" sz="1200" b="1" u="none" dirty="0"/>
        </a:p>
        <a:p>
          <a:r>
            <a:rPr lang="en-US" sz="1200" b="1" u="none" dirty="0"/>
            <a:t>*End of Theme Tests / Projects</a:t>
          </a:r>
        </a:p>
        <a:p>
          <a:r>
            <a:rPr lang="en-US" sz="1200" b="1" u="none" dirty="0"/>
            <a:t>*Scores that are used </a:t>
          </a:r>
        </a:p>
        <a:p>
          <a:r>
            <a:rPr lang="en-US" sz="1200" b="1" u="none" dirty="0"/>
            <a:t>to record a Student’s progress</a:t>
          </a:r>
        </a:p>
        <a:p>
          <a:r>
            <a:rPr lang="en-US" sz="1200" b="1" u="none" dirty="0"/>
            <a:t> over the entire School Year</a:t>
          </a:r>
        </a:p>
        <a:p>
          <a:endParaRPr lang="en-US" sz="1200" b="1" u="none" dirty="0"/>
        </a:p>
        <a:p>
          <a:r>
            <a:rPr lang="en-US" sz="1200" b="1" u="none" dirty="0"/>
            <a:t>*Essays</a:t>
          </a:r>
        </a:p>
        <a:p>
          <a:r>
            <a:rPr lang="en-US" sz="1200" b="1" u="none" dirty="0"/>
            <a:t>*End of Year Test / Projects</a:t>
          </a:r>
          <a:endParaRPr lang="en-US" sz="1100" b="1" u="none" dirty="0"/>
        </a:p>
        <a:p>
          <a:endParaRPr/>
        </a:p>
        <a:p>
          <a:endParaRPr lang="en-US" sz="1100" b="1" u="none" dirty="0"/>
        </a:p>
        <a:p>
          <a:endParaRPr lang="en-US" sz="1100" b="1" u="none" dirty="0"/>
        </a:p>
        <a:p>
          <a:endParaRPr lang="en-US" sz="1100" b="1" u="none" dirty="0"/>
        </a:p>
      </dgm:t>
    </dgm:pt>
    <dgm:pt modelId="{375DC9A0-64B1-E448-82D3-EDC631184E56}" type="parTrans" cxnId="{2D3441EB-8B77-5248-A1AE-EE4ECFC09DEF}">
      <dgm:prSet/>
      <dgm:spPr/>
      <dgm:t>
        <a:bodyPr/>
        <a:lstStyle/>
        <a:p>
          <a:endParaRPr lang="en-US"/>
        </a:p>
      </dgm:t>
    </dgm:pt>
    <dgm:pt modelId="{FF00B8D0-0EE5-2244-974A-B89327BBC6EC}" type="sibTrans" cxnId="{2D3441EB-8B77-5248-A1AE-EE4ECFC09DEF}">
      <dgm:prSet/>
      <dgm:spPr/>
      <dgm:t>
        <a:bodyPr/>
        <a:lstStyle/>
        <a:p>
          <a:endParaRPr lang="en-US"/>
        </a:p>
      </dgm:t>
    </dgm:pt>
    <dgm:pt modelId="{A21B39C7-9244-164B-9B92-551E4CCC10AC}" type="pres">
      <dgm:prSet presAssocID="{F123CA25-EC9B-914B-A120-EBFE908046C5}" presName="compositeShape" presStyleCnt="0">
        <dgm:presLayoutVars>
          <dgm:chMax val="7"/>
          <dgm:dir/>
          <dgm:resizeHandles val="exact"/>
        </dgm:presLayoutVars>
      </dgm:prSet>
      <dgm:spPr/>
    </dgm:pt>
    <dgm:pt modelId="{ABA986EF-7451-C942-84A0-7E7C0E1BD743}" type="pres">
      <dgm:prSet presAssocID="{75B334CF-A20F-674F-AFD2-028A1CA48062}" presName="circ1" presStyleLbl="vennNode1" presStyleIdx="0" presStyleCnt="2" custScaleX="122911" custScaleY="100547" custLinFactNeighborX="-212" custLinFactNeighborY="274"/>
      <dgm:spPr/>
    </dgm:pt>
    <dgm:pt modelId="{60EA0CED-A0CE-E940-8E69-65414BB4D655}" type="pres">
      <dgm:prSet presAssocID="{75B334CF-A20F-674F-AFD2-028A1CA48062}" presName="circ1Tx" presStyleLbl="revTx" presStyleIdx="0" presStyleCnt="0">
        <dgm:presLayoutVars>
          <dgm:chMax val="0"/>
          <dgm:chPref val="0"/>
          <dgm:bulletEnabled val="1"/>
        </dgm:presLayoutVars>
      </dgm:prSet>
      <dgm:spPr/>
    </dgm:pt>
    <dgm:pt modelId="{379393D3-2702-0340-8509-9966E3894C24}" type="pres">
      <dgm:prSet presAssocID="{D27AA3F2-B27F-D148-A1A4-93693A93FF45}" presName="circ2" presStyleLbl="vennNode1" presStyleIdx="1" presStyleCnt="2" custScaleX="116846" custScaleY="100547" custLinFactNeighborX="1693" custLinFactNeighborY="0"/>
      <dgm:spPr/>
    </dgm:pt>
    <dgm:pt modelId="{B8FD3191-BF57-6449-8B19-64C2CC086446}" type="pres">
      <dgm:prSet presAssocID="{D27AA3F2-B27F-D148-A1A4-93693A93FF45}" presName="circ2Tx" presStyleLbl="revTx" presStyleIdx="0" presStyleCnt="0">
        <dgm:presLayoutVars>
          <dgm:chMax val="0"/>
          <dgm:chPref val="0"/>
          <dgm:bulletEnabled val="1"/>
        </dgm:presLayoutVars>
      </dgm:prSet>
      <dgm:spPr/>
    </dgm:pt>
  </dgm:ptLst>
  <dgm:cxnLst>
    <dgm:cxn modelId="{5CCF0603-A4B4-504D-BD50-A92743C12969}" type="presOf" srcId="{F123CA25-EC9B-914B-A120-EBFE908046C5}" destId="{A21B39C7-9244-164B-9B92-551E4CCC10AC}" srcOrd="0" destOrd="0" presId="urn:microsoft.com/office/officeart/2005/8/layout/venn1"/>
    <dgm:cxn modelId="{6D691759-E00C-6B4B-9F9F-079E3290828D}" type="presOf" srcId="{75B334CF-A20F-674F-AFD2-028A1CA48062}" destId="{60EA0CED-A0CE-E940-8E69-65414BB4D655}" srcOrd="1" destOrd="0" presId="urn:microsoft.com/office/officeart/2005/8/layout/venn1"/>
    <dgm:cxn modelId="{1376E288-5ACF-3344-B513-D17C7C39749F}" type="presOf" srcId="{D27AA3F2-B27F-D148-A1A4-93693A93FF45}" destId="{B8FD3191-BF57-6449-8B19-64C2CC086446}" srcOrd="1" destOrd="0" presId="urn:microsoft.com/office/officeart/2005/8/layout/venn1"/>
    <dgm:cxn modelId="{DBE07CA0-C7F4-C94E-810B-DAD0F82D464C}" srcId="{F123CA25-EC9B-914B-A120-EBFE908046C5}" destId="{75B334CF-A20F-674F-AFD2-028A1CA48062}" srcOrd="0" destOrd="0" parTransId="{1600CA5A-B54A-9B40-BCD2-C583E9DE786A}" sibTransId="{4CF976BE-6458-584D-A5FD-E69DEC66827F}"/>
    <dgm:cxn modelId="{DCD90AD2-5965-994B-B435-917FC7DFAABD}" type="presOf" srcId="{D27AA3F2-B27F-D148-A1A4-93693A93FF45}" destId="{379393D3-2702-0340-8509-9966E3894C24}" srcOrd="0" destOrd="0" presId="urn:microsoft.com/office/officeart/2005/8/layout/venn1"/>
    <dgm:cxn modelId="{2D3441EB-8B77-5248-A1AE-EE4ECFC09DEF}" srcId="{F123CA25-EC9B-914B-A120-EBFE908046C5}" destId="{D27AA3F2-B27F-D148-A1A4-93693A93FF45}" srcOrd="1" destOrd="0" parTransId="{375DC9A0-64B1-E448-82D3-EDC631184E56}" sibTransId="{FF00B8D0-0EE5-2244-974A-B89327BBC6EC}"/>
    <dgm:cxn modelId="{2F1C10F5-30A9-5E42-97C8-0E4D8C499D92}" type="presOf" srcId="{75B334CF-A20F-674F-AFD2-028A1CA48062}" destId="{ABA986EF-7451-C942-84A0-7E7C0E1BD743}" srcOrd="0" destOrd="0" presId="urn:microsoft.com/office/officeart/2005/8/layout/venn1"/>
    <dgm:cxn modelId="{E6BA8F77-A3FD-9441-9CD7-9AFF059E02F0}" type="presParOf" srcId="{A21B39C7-9244-164B-9B92-551E4CCC10AC}" destId="{ABA986EF-7451-C942-84A0-7E7C0E1BD743}" srcOrd="0" destOrd="0" presId="urn:microsoft.com/office/officeart/2005/8/layout/venn1"/>
    <dgm:cxn modelId="{3106138C-E808-3F4D-A932-8E1A0C4310D8}" type="presParOf" srcId="{A21B39C7-9244-164B-9B92-551E4CCC10AC}" destId="{60EA0CED-A0CE-E940-8E69-65414BB4D655}" srcOrd="1" destOrd="0" presId="urn:microsoft.com/office/officeart/2005/8/layout/venn1"/>
    <dgm:cxn modelId="{994D0264-3C57-E44C-A2D2-BCC67B007C27}" type="presParOf" srcId="{A21B39C7-9244-164B-9B92-551E4CCC10AC}" destId="{379393D3-2702-0340-8509-9966E3894C24}" srcOrd="2" destOrd="0" presId="urn:microsoft.com/office/officeart/2005/8/layout/venn1"/>
    <dgm:cxn modelId="{DF01939E-EBC0-0441-88C5-30D0882B08E7}" type="presParOf" srcId="{A21B39C7-9244-164B-9B92-551E4CCC10AC}" destId="{B8FD3191-BF57-6449-8B19-64C2CC086446}"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63FC89-1F0F-F84E-B9FD-D95B737B851F}" type="doc">
      <dgm:prSet loTypeId="urn:microsoft.com/office/officeart/2005/8/layout/hProcess9" loCatId="" qsTypeId="urn:microsoft.com/office/officeart/2005/8/quickstyle/simple4" qsCatId="simple" csTypeId="urn:microsoft.com/office/officeart/2005/8/colors/accent1_2" csCatId="accent1" phldr="1"/>
      <dgm:spPr/>
    </dgm:pt>
    <dgm:pt modelId="{8B5DDD80-491C-C443-B4ED-CE0D067847BF}">
      <dgm:prSet phldrT="[Text]" custT="1"/>
      <dgm:spPr/>
      <dgm:t>
        <a:bodyPr/>
        <a:lstStyle/>
        <a:p>
          <a:r>
            <a:rPr lang="en-US" sz="4000" b="1" dirty="0">
              <a:solidFill>
                <a:srgbClr val="FFFF00"/>
              </a:solidFill>
              <a:latin typeface="Arial Black"/>
              <a:cs typeface="Arial Black"/>
            </a:rPr>
            <a:t>TEACH</a:t>
          </a:r>
        </a:p>
      </dgm:t>
    </dgm:pt>
    <dgm:pt modelId="{FCD7D49F-6899-B841-AEDB-28F6B8F80FA3}" type="parTrans" cxnId="{26019188-E6B9-D845-A1C0-1D56165275D2}">
      <dgm:prSet/>
      <dgm:spPr/>
      <dgm:t>
        <a:bodyPr/>
        <a:lstStyle/>
        <a:p>
          <a:endParaRPr lang="en-US"/>
        </a:p>
      </dgm:t>
    </dgm:pt>
    <dgm:pt modelId="{4FF674A4-68C4-0B43-B5E6-291E7471904B}" type="sibTrans" cxnId="{26019188-E6B9-D845-A1C0-1D56165275D2}">
      <dgm:prSet/>
      <dgm:spPr/>
      <dgm:t>
        <a:bodyPr/>
        <a:lstStyle/>
        <a:p>
          <a:endParaRPr lang="en-US"/>
        </a:p>
      </dgm:t>
    </dgm:pt>
    <dgm:pt modelId="{DEFEBA6E-19E1-EC4C-ABEB-C6F4BBAD97DD}">
      <dgm:prSet phldrT="[Text]" custT="1"/>
      <dgm:spPr/>
      <dgm:t>
        <a:bodyPr/>
        <a:lstStyle/>
        <a:p>
          <a:r>
            <a:rPr lang="en-US" sz="4800" dirty="0">
              <a:solidFill>
                <a:srgbClr val="008000"/>
              </a:solidFill>
              <a:latin typeface="Arial Black"/>
              <a:cs typeface="Arial Black"/>
            </a:rPr>
            <a:t>TALK</a:t>
          </a:r>
        </a:p>
      </dgm:t>
    </dgm:pt>
    <dgm:pt modelId="{376073CF-2914-FD4F-AFD0-0A0F1CDEB67B}" type="parTrans" cxnId="{F39F87D4-7C8C-5A42-BD38-E81DDA6C5F09}">
      <dgm:prSet/>
      <dgm:spPr/>
      <dgm:t>
        <a:bodyPr/>
        <a:lstStyle/>
        <a:p>
          <a:endParaRPr lang="en-US"/>
        </a:p>
      </dgm:t>
    </dgm:pt>
    <dgm:pt modelId="{4C99EF58-C018-EF48-9530-B6781EEE6205}" type="sibTrans" cxnId="{F39F87D4-7C8C-5A42-BD38-E81DDA6C5F09}">
      <dgm:prSet/>
      <dgm:spPr/>
      <dgm:t>
        <a:bodyPr/>
        <a:lstStyle/>
        <a:p>
          <a:endParaRPr lang="en-US"/>
        </a:p>
      </dgm:t>
    </dgm:pt>
    <dgm:pt modelId="{99D187EF-DB70-DF44-849B-DDCCB9F7E726}">
      <dgm:prSet phldrT="[Text]" custT="1"/>
      <dgm:spPr/>
      <dgm:t>
        <a:bodyPr/>
        <a:lstStyle/>
        <a:p>
          <a:r>
            <a:rPr lang="en-US" sz="5400" b="1" dirty="0">
              <a:ln>
                <a:noFill/>
              </a:ln>
              <a:solidFill>
                <a:srgbClr val="FF0000"/>
              </a:solidFill>
              <a:latin typeface="Arial Black"/>
              <a:cs typeface="Arial Black"/>
            </a:rPr>
            <a:t>TELL</a:t>
          </a:r>
        </a:p>
      </dgm:t>
    </dgm:pt>
    <dgm:pt modelId="{292D7F15-4005-5E47-A5EA-51B6A10CDEBF}" type="parTrans" cxnId="{EE9A74C5-1AD4-C849-889B-D65A280F198F}">
      <dgm:prSet/>
      <dgm:spPr/>
      <dgm:t>
        <a:bodyPr/>
        <a:lstStyle/>
        <a:p>
          <a:endParaRPr lang="en-US"/>
        </a:p>
      </dgm:t>
    </dgm:pt>
    <dgm:pt modelId="{C2FED624-2957-6048-B979-0B5685BE0393}" type="sibTrans" cxnId="{EE9A74C5-1AD4-C849-889B-D65A280F198F}">
      <dgm:prSet/>
      <dgm:spPr/>
      <dgm:t>
        <a:bodyPr/>
        <a:lstStyle/>
        <a:p>
          <a:endParaRPr lang="en-US"/>
        </a:p>
      </dgm:t>
    </dgm:pt>
    <dgm:pt modelId="{9761FD60-3990-BA4F-A350-6EC5C98EA8D6}" type="pres">
      <dgm:prSet presAssocID="{C263FC89-1F0F-F84E-B9FD-D95B737B851F}" presName="CompostProcess" presStyleCnt="0">
        <dgm:presLayoutVars>
          <dgm:dir/>
          <dgm:resizeHandles val="exact"/>
        </dgm:presLayoutVars>
      </dgm:prSet>
      <dgm:spPr/>
    </dgm:pt>
    <dgm:pt modelId="{53D37CB9-CEBC-4046-83C3-F5DAF7BEA0AC}" type="pres">
      <dgm:prSet presAssocID="{C263FC89-1F0F-F84E-B9FD-D95B737B851F}" presName="arrow" presStyleLbl="bgShp" presStyleIdx="0" presStyleCnt="1"/>
      <dgm:spPr/>
    </dgm:pt>
    <dgm:pt modelId="{D2B92974-6D67-9D48-A87F-5022EE6C5D70}" type="pres">
      <dgm:prSet presAssocID="{C263FC89-1F0F-F84E-B9FD-D95B737B851F}" presName="linearProcess" presStyleCnt="0"/>
      <dgm:spPr/>
    </dgm:pt>
    <dgm:pt modelId="{E385599C-44AD-4E47-B11B-E30D400CBDDD}" type="pres">
      <dgm:prSet presAssocID="{8B5DDD80-491C-C443-B4ED-CE0D067847BF}" presName="textNode" presStyleLbl="node1" presStyleIdx="0" presStyleCnt="3">
        <dgm:presLayoutVars>
          <dgm:bulletEnabled val="1"/>
        </dgm:presLayoutVars>
      </dgm:prSet>
      <dgm:spPr/>
    </dgm:pt>
    <dgm:pt modelId="{642619A6-89EA-1F4B-A709-F26A1D135015}" type="pres">
      <dgm:prSet presAssocID="{4FF674A4-68C4-0B43-B5E6-291E7471904B}" presName="sibTrans" presStyleCnt="0"/>
      <dgm:spPr/>
    </dgm:pt>
    <dgm:pt modelId="{9E4CEF91-65E4-2140-B92D-F69A54B710FB}" type="pres">
      <dgm:prSet presAssocID="{DEFEBA6E-19E1-EC4C-ABEB-C6F4BBAD97DD}" presName="textNode" presStyleLbl="node1" presStyleIdx="1" presStyleCnt="3">
        <dgm:presLayoutVars>
          <dgm:bulletEnabled val="1"/>
        </dgm:presLayoutVars>
      </dgm:prSet>
      <dgm:spPr/>
    </dgm:pt>
    <dgm:pt modelId="{66252CB7-DB88-9B4A-BB3D-8CBCF2CBDCFD}" type="pres">
      <dgm:prSet presAssocID="{4C99EF58-C018-EF48-9530-B6781EEE6205}" presName="sibTrans" presStyleCnt="0"/>
      <dgm:spPr/>
    </dgm:pt>
    <dgm:pt modelId="{2CA2983D-0591-174D-A534-EEE52F2CCBDE}" type="pres">
      <dgm:prSet presAssocID="{99D187EF-DB70-DF44-849B-DDCCB9F7E726}" presName="textNode" presStyleLbl="node1" presStyleIdx="2" presStyleCnt="3" custLinFactNeighborX="1081" custLinFactNeighborY="563">
        <dgm:presLayoutVars>
          <dgm:bulletEnabled val="1"/>
        </dgm:presLayoutVars>
      </dgm:prSet>
      <dgm:spPr/>
    </dgm:pt>
  </dgm:ptLst>
  <dgm:cxnLst>
    <dgm:cxn modelId="{5C5E7A4C-F993-0740-8546-7B8D55A1A4C0}" type="presOf" srcId="{DEFEBA6E-19E1-EC4C-ABEB-C6F4BBAD97DD}" destId="{9E4CEF91-65E4-2140-B92D-F69A54B710FB}" srcOrd="0" destOrd="0" presId="urn:microsoft.com/office/officeart/2005/8/layout/hProcess9"/>
    <dgm:cxn modelId="{5194AA7E-E7EF-6243-B1A7-05AAFBA3B0CA}" type="presOf" srcId="{8B5DDD80-491C-C443-B4ED-CE0D067847BF}" destId="{E385599C-44AD-4E47-B11B-E30D400CBDDD}" srcOrd="0" destOrd="0" presId="urn:microsoft.com/office/officeart/2005/8/layout/hProcess9"/>
    <dgm:cxn modelId="{26019188-E6B9-D845-A1C0-1D56165275D2}" srcId="{C263FC89-1F0F-F84E-B9FD-D95B737B851F}" destId="{8B5DDD80-491C-C443-B4ED-CE0D067847BF}" srcOrd="0" destOrd="0" parTransId="{FCD7D49F-6899-B841-AEDB-28F6B8F80FA3}" sibTransId="{4FF674A4-68C4-0B43-B5E6-291E7471904B}"/>
    <dgm:cxn modelId="{16F5988F-F483-4B4C-87CD-E66462B53A3D}" type="presOf" srcId="{99D187EF-DB70-DF44-849B-DDCCB9F7E726}" destId="{2CA2983D-0591-174D-A534-EEE52F2CCBDE}" srcOrd="0" destOrd="0" presId="urn:microsoft.com/office/officeart/2005/8/layout/hProcess9"/>
    <dgm:cxn modelId="{EE9A74C5-1AD4-C849-889B-D65A280F198F}" srcId="{C263FC89-1F0F-F84E-B9FD-D95B737B851F}" destId="{99D187EF-DB70-DF44-849B-DDCCB9F7E726}" srcOrd="2" destOrd="0" parTransId="{292D7F15-4005-5E47-A5EA-51B6A10CDEBF}" sibTransId="{C2FED624-2957-6048-B979-0B5685BE0393}"/>
    <dgm:cxn modelId="{F39F87D4-7C8C-5A42-BD38-E81DDA6C5F09}" srcId="{C263FC89-1F0F-F84E-B9FD-D95B737B851F}" destId="{DEFEBA6E-19E1-EC4C-ABEB-C6F4BBAD97DD}" srcOrd="1" destOrd="0" parTransId="{376073CF-2914-FD4F-AFD0-0A0F1CDEB67B}" sibTransId="{4C99EF58-C018-EF48-9530-B6781EEE6205}"/>
    <dgm:cxn modelId="{72D77EE2-F5F5-0F47-AB06-A4187B0EEFA3}" type="presOf" srcId="{C263FC89-1F0F-F84E-B9FD-D95B737B851F}" destId="{9761FD60-3990-BA4F-A350-6EC5C98EA8D6}" srcOrd="0" destOrd="0" presId="urn:microsoft.com/office/officeart/2005/8/layout/hProcess9"/>
    <dgm:cxn modelId="{F1F2728E-865A-E548-BAB6-E8269BC68254}" type="presParOf" srcId="{9761FD60-3990-BA4F-A350-6EC5C98EA8D6}" destId="{53D37CB9-CEBC-4046-83C3-F5DAF7BEA0AC}" srcOrd="0" destOrd="0" presId="urn:microsoft.com/office/officeart/2005/8/layout/hProcess9"/>
    <dgm:cxn modelId="{25E2EEAB-7AAB-DF4A-9EAE-289566FC536B}" type="presParOf" srcId="{9761FD60-3990-BA4F-A350-6EC5C98EA8D6}" destId="{D2B92974-6D67-9D48-A87F-5022EE6C5D70}" srcOrd="1" destOrd="0" presId="urn:microsoft.com/office/officeart/2005/8/layout/hProcess9"/>
    <dgm:cxn modelId="{70C7184C-D98E-C94C-BFA8-D373F7E12D24}" type="presParOf" srcId="{D2B92974-6D67-9D48-A87F-5022EE6C5D70}" destId="{E385599C-44AD-4E47-B11B-E30D400CBDDD}" srcOrd="0" destOrd="0" presId="urn:microsoft.com/office/officeart/2005/8/layout/hProcess9"/>
    <dgm:cxn modelId="{9E2897ED-2BE9-DA46-B896-E7A15161C16C}" type="presParOf" srcId="{D2B92974-6D67-9D48-A87F-5022EE6C5D70}" destId="{642619A6-89EA-1F4B-A709-F26A1D135015}" srcOrd="1" destOrd="0" presId="urn:microsoft.com/office/officeart/2005/8/layout/hProcess9"/>
    <dgm:cxn modelId="{82405972-5718-624B-A554-83E36CBE6280}" type="presParOf" srcId="{D2B92974-6D67-9D48-A87F-5022EE6C5D70}" destId="{9E4CEF91-65E4-2140-B92D-F69A54B710FB}" srcOrd="2" destOrd="0" presId="urn:microsoft.com/office/officeart/2005/8/layout/hProcess9"/>
    <dgm:cxn modelId="{C77B94C5-5B94-A14A-87D2-AF2B3CB0AB46}" type="presParOf" srcId="{D2B92974-6D67-9D48-A87F-5022EE6C5D70}" destId="{66252CB7-DB88-9B4A-BB3D-8CBCF2CBDCFD}" srcOrd="3" destOrd="0" presId="urn:microsoft.com/office/officeart/2005/8/layout/hProcess9"/>
    <dgm:cxn modelId="{A7F932B9-9275-4142-903F-818D8B93E5A7}" type="presParOf" srcId="{D2B92974-6D67-9D48-A87F-5022EE6C5D70}" destId="{2CA2983D-0591-174D-A534-EEE52F2CCBD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C7392-31FA-924B-9E2B-70A64F137894}">
      <dsp:nvSpPr>
        <dsp:cNvPr id="0" name=""/>
        <dsp:cNvSpPr/>
      </dsp:nvSpPr>
      <dsp:spPr>
        <a:xfrm>
          <a:off x="7027"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THEME</a:t>
          </a:r>
        </a:p>
      </dsp:txBody>
      <dsp:txXfrm>
        <a:off x="31469" y="2514702"/>
        <a:ext cx="1620140" cy="785628"/>
      </dsp:txXfrm>
    </dsp:sp>
    <dsp:sp modelId="{E95591CF-F19F-C44E-BA6E-D92E77DA2DD9}">
      <dsp:nvSpPr>
        <dsp:cNvPr id="0" name=""/>
        <dsp:cNvSpPr/>
      </dsp:nvSpPr>
      <dsp:spPr>
        <a:xfrm>
          <a:off x="1676051" y="2892047"/>
          <a:ext cx="667609" cy="30937"/>
        </a:xfrm>
        <a:custGeom>
          <a:avLst/>
          <a:gdLst/>
          <a:ahLst/>
          <a:cxnLst/>
          <a:rect l="0" t="0" r="0" b="0"/>
          <a:pathLst>
            <a:path>
              <a:moveTo>
                <a:pt x="0" y="15468"/>
              </a:moveTo>
              <a:lnTo>
                <a:pt x="667609" y="1546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993166" y="2890826"/>
        <a:ext cx="33380" cy="33380"/>
      </dsp:txXfrm>
    </dsp:sp>
    <dsp:sp modelId="{FC2EB984-7A50-9040-992E-83AA0615E7FB}">
      <dsp:nvSpPr>
        <dsp:cNvPr id="0" name=""/>
        <dsp:cNvSpPr/>
      </dsp:nvSpPr>
      <dsp:spPr>
        <a:xfrm>
          <a:off x="2343661"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UNIT </a:t>
          </a:r>
        </a:p>
      </dsp:txBody>
      <dsp:txXfrm>
        <a:off x="2368103" y="2514702"/>
        <a:ext cx="1620140" cy="785628"/>
      </dsp:txXfrm>
    </dsp:sp>
    <dsp:sp modelId="{D49A2202-6ABF-9041-BA3F-EAEB72E9FEEE}">
      <dsp:nvSpPr>
        <dsp:cNvPr id="0" name=""/>
        <dsp:cNvSpPr/>
      </dsp:nvSpPr>
      <dsp:spPr>
        <a:xfrm rot="18289469">
          <a:off x="3761959" y="2412203"/>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17264" y="2398445"/>
        <a:ext cx="58453" cy="58453"/>
      </dsp:txXfrm>
    </dsp:sp>
    <dsp:sp modelId="{306FBB7A-10D9-A646-9700-670F0ADD6F94}">
      <dsp:nvSpPr>
        <dsp:cNvPr id="0" name=""/>
        <dsp:cNvSpPr/>
      </dsp:nvSpPr>
      <dsp:spPr>
        <a:xfrm>
          <a:off x="4680295" y="1530571"/>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SUBJECT</a:t>
          </a:r>
        </a:p>
      </dsp:txBody>
      <dsp:txXfrm>
        <a:off x="4704737" y="1555013"/>
        <a:ext cx="1620140" cy="785628"/>
      </dsp:txXfrm>
    </dsp:sp>
    <dsp:sp modelId="{D660221F-1732-1F43-81B5-999518C6A97C}">
      <dsp:nvSpPr>
        <dsp:cNvPr id="0" name=""/>
        <dsp:cNvSpPr/>
      </dsp:nvSpPr>
      <dsp:spPr>
        <a:xfrm>
          <a:off x="6349320" y="1932358"/>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666434" y="1931137"/>
        <a:ext cx="33380" cy="33380"/>
      </dsp:txXfrm>
    </dsp:sp>
    <dsp:sp modelId="{D604E4C8-5983-5844-8208-C40F220143A8}">
      <dsp:nvSpPr>
        <dsp:cNvPr id="0" name=""/>
        <dsp:cNvSpPr/>
      </dsp:nvSpPr>
      <dsp:spPr>
        <a:xfrm>
          <a:off x="7016930" y="1530571"/>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SEQUENCE OF LESSON PLANS</a:t>
          </a:r>
        </a:p>
      </dsp:txBody>
      <dsp:txXfrm>
        <a:off x="7041372" y="1555013"/>
        <a:ext cx="1620140" cy="785628"/>
      </dsp:txXfrm>
    </dsp:sp>
    <dsp:sp modelId="{D303C63B-322B-C64D-A2BD-BDD6EB9B0F63}">
      <dsp:nvSpPr>
        <dsp:cNvPr id="0" name=""/>
        <dsp:cNvSpPr/>
      </dsp:nvSpPr>
      <dsp:spPr>
        <a:xfrm rot="18289469">
          <a:off x="8435228" y="1452514"/>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90532" y="1438756"/>
        <a:ext cx="58453" cy="58453"/>
      </dsp:txXfrm>
    </dsp:sp>
    <dsp:sp modelId="{ACABD878-93AD-AB4C-9260-D40A1D2BE547}">
      <dsp:nvSpPr>
        <dsp:cNvPr id="0" name=""/>
        <dsp:cNvSpPr/>
      </dsp:nvSpPr>
      <dsp:spPr>
        <a:xfrm>
          <a:off x="9353564" y="570882"/>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LESSON PLAN 1</a:t>
          </a:r>
        </a:p>
      </dsp:txBody>
      <dsp:txXfrm>
        <a:off x="9378006" y="595324"/>
        <a:ext cx="1620140" cy="785628"/>
      </dsp:txXfrm>
    </dsp:sp>
    <dsp:sp modelId="{D327FE0E-884C-DB4E-BF8F-E65E9E25F497}">
      <dsp:nvSpPr>
        <dsp:cNvPr id="0" name=""/>
        <dsp:cNvSpPr/>
      </dsp:nvSpPr>
      <dsp:spPr>
        <a:xfrm>
          <a:off x="8685954" y="1932358"/>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003069" y="1931137"/>
        <a:ext cx="33380" cy="33380"/>
      </dsp:txXfrm>
    </dsp:sp>
    <dsp:sp modelId="{372415E8-C2E7-384D-B0E1-A0C6185AB9CA}">
      <dsp:nvSpPr>
        <dsp:cNvPr id="0" name=""/>
        <dsp:cNvSpPr/>
      </dsp:nvSpPr>
      <dsp:spPr>
        <a:xfrm>
          <a:off x="9353564" y="1530571"/>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LESSON PLAN 2</a:t>
          </a:r>
        </a:p>
      </dsp:txBody>
      <dsp:txXfrm>
        <a:off x="9378006" y="1555013"/>
        <a:ext cx="1620140" cy="785628"/>
      </dsp:txXfrm>
    </dsp:sp>
    <dsp:sp modelId="{E07AAFBC-3156-FE4F-84F3-1301E5FB710F}">
      <dsp:nvSpPr>
        <dsp:cNvPr id="0" name=""/>
        <dsp:cNvSpPr/>
      </dsp:nvSpPr>
      <dsp:spPr>
        <a:xfrm rot="3310531">
          <a:off x="8435228" y="2412203"/>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90532" y="2398445"/>
        <a:ext cx="58453" cy="58453"/>
      </dsp:txXfrm>
    </dsp:sp>
    <dsp:sp modelId="{883676DE-3133-744C-AB15-432145312C82}">
      <dsp:nvSpPr>
        <dsp:cNvPr id="0" name=""/>
        <dsp:cNvSpPr/>
      </dsp:nvSpPr>
      <dsp:spPr>
        <a:xfrm>
          <a:off x="9353564"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LESSON PLAN 3</a:t>
          </a:r>
        </a:p>
      </dsp:txBody>
      <dsp:txXfrm>
        <a:off x="9378006" y="2514702"/>
        <a:ext cx="1620140" cy="785628"/>
      </dsp:txXfrm>
    </dsp:sp>
    <dsp:sp modelId="{13199BC3-FEEB-4D46-97D1-4B172C37E787}">
      <dsp:nvSpPr>
        <dsp:cNvPr id="0" name=""/>
        <dsp:cNvSpPr/>
      </dsp:nvSpPr>
      <dsp:spPr>
        <a:xfrm>
          <a:off x="4012685" y="2892047"/>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29800" y="2890826"/>
        <a:ext cx="33380" cy="33380"/>
      </dsp:txXfrm>
    </dsp:sp>
    <dsp:sp modelId="{4D38F698-77D2-C041-BCAC-D3EAF72C68CD}">
      <dsp:nvSpPr>
        <dsp:cNvPr id="0" name=""/>
        <dsp:cNvSpPr/>
      </dsp:nvSpPr>
      <dsp:spPr>
        <a:xfrm>
          <a:off x="4680295"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SUBJECT</a:t>
          </a:r>
        </a:p>
      </dsp:txBody>
      <dsp:txXfrm>
        <a:off x="4704737" y="2514702"/>
        <a:ext cx="1620140" cy="785628"/>
      </dsp:txXfrm>
    </dsp:sp>
    <dsp:sp modelId="{B3D9C370-6B0D-5B42-9185-5BEF29B76C57}">
      <dsp:nvSpPr>
        <dsp:cNvPr id="0" name=""/>
        <dsp:cNvSpPr/>
      </dsp:nvSpPr>
      <dsp:spPr>
        <a:xfrm rot="3310531">
          <a:off x="3761959" y="3371892"/>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17264" y="3358134"/>
        <a:ext cx="58453" cy="58453"/>
      </dsp:txXfrm>
    </dsp:sp>
    <dsp:sp modelId="{D5879072-FDFD-8A4D-98C8-AB0340114E3D}">
      <dsp:nvSpPr>
        <dsp:cNvPr id="0" name=""/>
        <dsp:cNvSpPr/>
      </dsp:nvSpPr>
      <dsp:spPr>
        <a:xfrm>
          <a:off x="4680295" y="3449949"/>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SUBJECT</a:t>
          </a:r>
        </a:p>
      </dsp:txBody>
      <dsp:txXfrm>
        <a:off x="4704737" y="3474391"/>
        <a:ext cx="1620140" cy="785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C7392-31FA-924B-9E2B-70A64F137894}">
      <dsp:nvSpPr>
        <dsp:cNvPr id="0" name=""/>
        <dsp:cNvSpPr/>
      </dsp:nvSpPr>
      <dsp:spPr>
        <a:xfrm>
          <a:off x="0" y="2970104"/>
          <a:ext cx="1669024" cy="834512"/>
        </a:xfrm>
        <a:prstGeom prst="roundRect">
          <a:avLst>
            <a:gd name="adj" fmla="val 10000"/>
          </a:avLst>
        </a:prstGeom>
        <a:solidFill>
          <a:srgbClr val="00B0F0"/>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SHARING THE PLANET</a:t>
          </a:r>
        </a:p>
      </dsp:txBody>
      <dsp:txXfrm>
        <a:off x="24442" y="2994546"/>
        <a:ext cx="1620140" cy="785628"/>
      </dsp:txXfrm>
    </dsp:sp>
    <dsp:sp modelId="{E95591CF-F19F-C44E-BA6E-D92E77DA2DD9}">
      <dsp:nvSpPr>
        <dsp:cNvPr id="0" name=""/>
        <dsp:cNvSpPr/>
      </dsp:nvSpPr>
      <dsp:spPr>
        <a:xfrm rot="19474629">
          <a:off x="1592402" y="3131970"/>
          <a:ext cx="827880" cy="30937"/>
        </a:xfrm>
        <a:custGeom>
          <a:avLst/>
          <a:gdLst/>
          <a:ahLst/>
          <a:cxnLst/>
          <a:rect l="0" t="0" r="0" b="0"/>
          <a:pathLst>
            <a:path>
              <a:moveTo>
                <a:pt x="0" y="15468"/>
              </a:moveTo>
              <a:lnTo>
                <a:pt x="827880" y="1546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985645" y="3126741"/>
        <a:ext cx="41394" cy="41394"/>
      </dsp:txXfrm>
    </dsp:sp>
    <dsp:sp modelId="{FC2EB984-7A50-9040-992E-83AA0615E7FB}">
      <dsp:nvSpPr>
        <dsp:cNvPr id="0" name=""/>
        <dsp:cNvSpPr/>
      </dsp:nvSpPr>
      <dsp:spPr>
        <a:xfrm>
          <a:off x="2343661"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HUMANS</a:t>
          </a:r>
          <a:r>
            <a:rPr lang="en-GB" sz="1900" kern="1200" baseline="0" dirty="0"/>
            <a:t> &amp; HABITATS</a:t>
          </a:r>
          <a:endParaRPr lang="en-GB" sz="1900" kern="1200" dirty="0"/>
        </a:p>
      </dsp:txBody>
      <dsp:txXfrm>
        <a:off x="2368103" y="2514702"/>
        <a:ext cx="1620140" cy="785628"/>
      </dsp:txXfrm>
    </dsp:sp>
    <dsp:sp modelId="{D49A2202-6ABF-9041-BA3F-EAEB72E9FEEE}">
      <dsp:nvSpPr>
        <dsp:cNvPr id="0" name=""/>
        <dsp:cNvSpPr/>
      </dsp:nvSpPr>
      <dsp:spPr>
        <a:xfrm rot="18289469">
          <a:off x="3761959" y="2412203"/>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17264" y="2398445"/>
        <a:ext cx="58453" cy="58453"/>
      </dsp:txXfrm>
    </dsp:sp>
    <dsp:sp modelId="{306FBB7A-10D9-A646-9700-670F0ADD6F94}">
      <dsp:nvSpPr>
        <dsp:cNvPr id="0" name=""/>
        <dsp:cNvSpPr/>
      </dsp:nvSpPr>
      <dsp:spPr>
        <a:xfrm>
          <a:off x="4680295" y="1530571"/>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SCIENCE</a:t>
          </a:r>
        </a:p>
      </dsp:txBody>
      <dsp:txXfrm>
        <a:off x="4704737" y="1555013"/>
        <a:ext cx="1620140" cy="785628"/>
      </dsp:txXfrm>
    </dsp:sp>
    <dsp:sp modelId="{D660221F-1732-1F43-81B5-999518C6A97C}">
      <dsp:nvSpPr>
        <dsp:cNvPr id="0" name=""/>
        <dsp:cNvSpPr/>
      </dsp:nvSpPr>
      <dsp:spPr>
        <a:xfrm>
          <a:off x="6349320" y="1932358"/>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666434" y="1931137"/>
        <a:ext cx="33380" cy="33380"/>
      </dsp:txXfrm>
    </dsp:sp>
    <dsp:sp modelId="{D604E4C8-5983-5844-8208-C40F220143A8}">
      <dsp:nvSpPr>
        <dsp:cNvPr id="0" name=""/>
        <dsp:cNvSpPr/>
      </dsp:nvSpPr>
      <dsp:spPr>
        <a:xfrm>
          <a:off x="7016930" y="1530571"/>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SEQUENCE OF LESSON PLANS</a:t>
          </a:r>
        </a:p>
      </dsp:txBody>
      <dsp:txXfrm>
        <a:off x="7041372" y="1555013"/>
        <a:ext cx="1620140" cy="785628"/>
      </dsp:txXfrm>
    </dsp:sp>
    <dsp:sp modelId="{D303C63B-322B-C64D-A2BD-BDD6EB9B0F63}">
      <dsp:nvSpPr>
        <dsp:cNvPr id="0" name=""/>
        <dsp:cNvSpPr/>
      </dsp:nvSpPr>
      <dsp:spPr>
        <a:xfrm rot="18289469">
          <a:off x="8435228" y="1452514"/>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90532" y="1438756"/>
        <a:ext cx="58453" cy="58453"/>
      </dsp:txXfrm>
    </dsp:sp>
    <dsp:sp modelId="{ACABD878-93AD-AB4C-9260-D40A1D2BE547}">
      <dsp:nvSpPr>
        <dsp:cNvPr id="0" name=""/>
        <dsp:cNvSpPr/>
      </dsp:nvSpPr>
      <dsp:spPr>
        <a:xfrm>
          <a:off x="9353564" y="570882"/>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LESSON 1 PLAN</a:t>
          </a:r>
        </a:p>
      </dsp:txBody>
      <dsp:txXfrm>
        <a:off x="9378006" y="595324"/>
        <a:ext cx="1620140" cy="785628"/>
      </dsp:txXfrm>
    </dsp:sp>
    <dsp:sp modelId="{D327FE0E-884C-DB4E-BF8F-E65E9E25F497}">
      <dsp:nvSpPr>
        <dsp:cNvPr id="0" name=""/>
        <dsp:cNvSpPr/>
      </dsp:nvSpPr>
      <dsp:spPr>
        <a:xfrm>
          <a:off x="8685954" y="1932358"/>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003069" y="1931137"/>
        <a:ext cx="33380" cy="33380"/>
      </dsp:txXfrm>
    </dsp:sp>
    <dsp:sp modelId="{372415E8-C2E7-384D-B0E1-A0C6185AB9CA}">
      <dsp:nvSpPr>
        <dsp:cNvPr id="0" name=""/>
        <dsp:cNvSpPr/>
      </dsp:nvSpPr>
      <dsp:spPr>
        <a:xfrm>
          <a:off x="9353564" y="1530571"/>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LESSON 2 PLAN</a:t>
          </a:r>
        </a:p>
      </dsp:txBody>
      <dsp:txXfrm>
        <a:off x="9378006" y="1555013"/>
        <a:ext cx="1620140" cy="785628"/>
      </dsp:txXfrm>
    </dsp:sp>
    <dsp:sp modelId="{E07AAFBC-3156-FE4F-84F3-1301E5FB710F}">
      <dsp:nvSpPr>
        <dsp:cNvPr id="0" name=""/>
        <dsp:cNvSpPr/>
      </dsp:nvSpPr>
      <dsp:spPr>
        <a:xfrm rot="3310531">
          <a:off x="8435228" y="2412203"/>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90532" y="2398445"/>
        <a:ext cx="58453" cy="58453"/>
      </dsp:txXfrm>
    </dsp:sp>
    <dsp:sp modelId="{883676DE-3133-744C-AB15-432145312C82}">
      <dsp:nvSpPr>
        <dsp:cNvPr id="0" name=""/>
        <dsp:cNvSpPr/>
      </dsp:nvSpPr>
      <dsp:spPr>
        <a:xfrm>
          <a:off x="9353564"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LESSON 3 PLAN</a:t>
          </a:r>
        </a:p>
      </dsp:txBody>
      <dsp:txXfrm>
        <a:off x="9378006" y="2514702"/>
        <a:ext cx="1620140" cy="785628"/>
      </dsp:txXfrm>
    </dsp:sp>
    <dsp:sp modelId="{13199BC3-FEEB-4D46-97D1-4B172C37E787}">
      <dsp:nvSpPr>
        <dsp:cNvPr id="0" name=""/>
        <dsp:cNvSpPr/>
      </dsp:nvSpPr>
      <dsp:spPr>
        <a:xfrm>
          <a:off x="4012685" y="2892047"/>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29800" y="2890826"/>
        <a:ext cx="33380" cy="33380"/>
      </dsp:txXfrm>
    </dsp:sp>
    <dsp:sp modelId="{4D38F698-77D2-C041-BCAC-D3EAF72C68CD}">
      <dsp:nvSpPr>
        <dsp:cNvPr id="0" name=""/>
        <dsp:cNvSpPr/>
      </dsp:nvSpPr>
      <dsp:spPr>
        <a:xfrm>
          <a:off x="4680295"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ENGLISH</a:t>
          </a:r>
        </a:p>
      </dsp:txBody>
      <dsp:txXfrm>
        <a:off x="4704737" y="2514702"/>
        <a:ext cx="1620140" cy="785628"/>
      </dsp:txXfrm>
    </dsp:sp>
    <dsp:sp modelId="{105E0DF5-2781-7F42-B6FD-868CE11673B0}">
      <dsp:nvSpPr>
        <dsp:cNvPr id="0" name=""/>
        <dsp:cNvSpPr/>
      </dsp:nvSpPr>
      <dsp:spPr>
        <a:xfrm>
          <a:off x="6349320" y="2892047"/>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666434" y="2890826"/>
        <a:ext cx="33380" cy="33380"/>
      </dsp:txXfrm>
    </dsp:sp>
    <dsp:sp modelId="{77692EFF-9D1B-4E47-881F-28C0727F9A08}">
      <dsp:nvSpPr>
        <dsp:cNvPr id="0" name=""/>
        <dsp:cNvSpPr/>
      </dsp:nvSpPr>
      <dsp:spPr>
        <a:xfrm>
          <a:off x="7016930" y="2490260"/>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SEQUENCE OF LESSON PLANS</a:t>
          </a:r>
        </a:p>
      </dsp:txBody>
      <dsp:txXfrm>
        <a:off x="7041372" y="2514702"/>
        <a:ext cx="1620140" cy="785628"/>
      </dsp:txXfrm>
    </dsp:sp>
    <dsp:sp modelId="{B3D9C370-6B0D-5B42-9185-5BEF29B76C57}">
      <dsp:nvSpPr>
        <dsp:cNvPr id="0" name=""/>
        <dsp:cNvSpPr/>
      </dsp:nvSpPr>
      <dsp:spPr>
        <a:xfrm rot="3310531">
          <a:off x="3761959" y="3371892"/>
          <a:ext cx="1169062" cy="30937"/>
        </a:xfrm>
        <a:custGeom>
          <a:avLst/>
          <a:gdLst/>
          <a:ahLst/>
          <a:cxnLst/>
          <a:rect l="0" t="0" r="0" b="0"/>
          <a:pathLst>
            <a:path>
              <a:moveTo>
                <a:pt x="0" y="15468"/>
              </a:moveTo>
              <a:lnTo>
                <a:pt x="1169062"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17264" y="3358134"/>
        <a:ext cx="58453" cy="58453"/>
      </dsp:txXfrm>
    </dsp:sp>
    <dsp:sp modelId="{D5879072-FDFD-8A4D-98C8-AB0340114E3D}">
      <dsp:nvSpPr>
        <dsp:cNvPr id="0" name=""/>
        <dsp:cNvSpPr/>
      </dsp:nvSpPr>
      <dsp:spPr>
        <a:xfrm>
          <a:off x="4680295" y="3449949"/>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MATHS</a:t>
          </a:r>
        </a:p>
      </dsp:txBody>
      <dsp:txXfrm>
        <a:off x="4704737" y="3474391"/>
        <a:ext cx="1620140" cy="785628"/>
      </dsp:txXfrm>
    </dsp:sp>
    <dsp:sp modelId="{6B8815BB-72BD-2A4E-AFC7-3EF525FFC193}">
      <dsp:nvSpPr>
        <dsp:cNvPr id="0" name=""/>
        <dsp:cNvSpPr/>
      </dsp:nvSpPr>
      <dsp:spPr>
        <a:xfrm>
          <a:off x="6349320" y="3851736"/>
          <a:ext cx="667609" cy="30937"/>
        </a:xfrm>
        <a:custGeom>
          <a:avLst/>
          <a:gdLst/>
          <a:ahLst/>
          <a:cxnLst/>
          <a:rect l="0" t="0" r="0" b="0"/>
          <a:pathLst>
            <a:path>
              <a:moveTo>
                <a:pt x="0" y="15468"/>
              </a:moveTo>
              <a:lnTo>
                <a:pt x="667609" y="1546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666434" y="3850515"/>
        <a:ext cx="33380" cy="33380"/>
      </dsp:txXfrm>
    </dsp:sp>
    <dsp:sp modelId="{FE0FCC13-0EDB-1D48-90FF-32C81CDAA9B0}">
      <dsp:nvSpPr>
        <dsp:cNvPr id="0" name=""/>
        <dsp:cNvSpPr/>
      </dsp:nvSpPr>
      <dsp:spPr>
        <a:xfrm>
          <a:off x="7016930" y="3449949"/>
          <a:ext cx="1669024" cy="834512"/>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SEQUENCE OF LESSON PLANS</a:t>
          </a:r>
        </a:p>
      </dsp:txBody>
      <dsp:txXfrm>
        <a:off x="7041372" y="3474391"/>
        <a:ext cx="1620140" cy="785628"/>
      </dsp:txXfrm>
    </dsp:sp>
    <dsp:sp modelId="{20FC1785-9AB2-2148-BCCC-794417AFD5AC}">
      <dsp:nvSpPr>
        <dsp:cNvPr id="0" name=""/>
        <dsp:cNvSpPr/>
      </dsp:nvSpPr>
      <dsp:spPr>
        <a:xfrm rot="2125371">
          <a:off x="1592402" y="3611814"/>
          <a:ext cx="827880" cy="30937"/>
        </a:xfrm>
        <a:custGeom>
          <a:avLst/>
          <a:gdLst/>
          <a:ahLst/>
          <a:cxnLst/>
          <a:rect l="0" t="0" r="0" b="0"/>
          <a:pathLst>
            <a:path>
              <a:moveTo>
                <a:pt x="0" y="15468"/>
              </a:moveTo>
              <a:lnTo>
                <a:pt x="827880" y="15468"/>
              </a:lnTo>
            </a:path>
          </a:pathLst>
        </a:custGeom>
        <a:noFill/>
        <a:ln w="22225" cap="rnd" cmpd="sng" algn="ctr">
          <a:solidFill>
            <a:srgbClr val="7030A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985645" y="3606586"/>
        <a:ext cx="41394" cy="41394"/>
      </dsp:txXfrm>
    </dsp:sp>
    <dsp:sp modelId="{6302A9AF-A0AB-A343-9BEA-BAA5AC7CE30D}">
      <dsp:nvSpPr>
        <dsp:cNvPr id="0" name=""/>
        <dsp:cNvSpPr/>
      </dsp:nvSpPr>
      <dsp:spPr>
        <a:xfrm>
          <a:off x="2343661" y="3449949"/>
          <a:ext cx="1669024" cy="834512"/>
        </a:xfrm>
        <a:prstGeom prst="roundRect">
          <a:avLst>
            <a:gd name="adj" fmla="val 10000"/>
          </a:avLst>
        </a:prstGeom>
        <a:solidFill>
          <a:srgbClr val="7030A0"/>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I WONDER</a:t>
          </a:r>
        </a:p>
      </dsp:txBody>
      <dsp:txXfrm>
        <a:off x="2368103" y="3474391"/>
        <a:ext cx="1620140" cy="785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747E8-B121-EC4A-ABC6-528AFB06C71B}">
      <dsp:nvSpPr>
        <dsp:cNvPr id="0" name=""/>
        <dsp:cNvSpPr/>
      </dsp:nvSpPr>
      <dsp:spPr>
        <a:xfrm rot="5400000">
          <a:off x="2813825" y="-1057454"/>
          <a:ext cx="679825" cy="2968224"/>
        </a:xfrm>
        <a:prstGeom prst="round2Same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76 </a:t>
          </a:r>
          <a:r>
            <a:rPr lang="mr-IN" sz="3600" kern="1200" dirty="0"/>
            <a:t>–</a:t>
          </a:r>
          <a:r>
            <a:rPr lang="en-US" sz="3600" kern="1200" dirty="0"/>
            <a:t> 100% </a:t>
          </a:r>
        </a:p>
      </dsp:txBody>
      <dsp:txXfrm rot="-5400000">
        <a:off x="1669626" y="119931"/>
        <a:ext cx="2935038" cy="613453"/>
      </dsp:txXfrm>
    </dsp:sp>
    <dsp:sp modelId="{748EFC49-9A5C-D045-BF07-6647283A49B0}">
      <dsp:nvSpPr>
        <dsp:cNvPr id="0" name=""/>
        <dsp:cNvSpPr/>
      </dsp:nvSpPr>
      <dsp:spPr>
        <a:xfrm>
          <a:off x="0" y="1766"/>
          <a:ext cx="1669626" cy="849782"/>
        </a:xfrm>
        <a:prstGeom prst="roundRect">
          <a:avLst/>
        </a:prstGeom>
        <a:solidFill>
          <a:srgbClr val="00800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GREEN</a:t>
          </a:r>
        </a:p>
      </dsp:txBody>
      <dsp:txXfrm>
        <a:off x="41483" y="43249"/>
        <a:ext cx="1586660" cy="766816"/>
      </dsp:txXfrm>
    </dsp:sp>
    <dsp:sp modelId="{07EAFE1B-503B-0A47-B5D9-9BC119C14DBF}">
      <dsp:nvSpPr>
        <dsp:cNvPr id="0" name=""/>
        <dsp:cNvSpPr/>
      </dsp:nvSpPr>
      <dsp:spPr>
        <a:xfrm rot="5400000">
          <a:off x="2813825" y="-165183"/>
          <a:ext cx="679825" cy="2968224"/>
        </a:xfrm>
        <a:prstGeom prst="round2Same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51 </a:t>
          </a:r>
          <a:r>
            <a:rPr lang="mr-IN" sz="3600" kern="1200" dirty="0"/>
            <a:t>–</a:t>
          </a:r>
          <a:r>
            <a:rPr lang="en-US" sz="3600" kern="1200" dirty="0"/>
            <a:t> 76%</a:t>
          </a:r>
        </a:p>
      </dsp:txBody>
      <dsp:txXfrm rot="-5400000">
        <a:off x="1669626" y="1012202"/>
        <a:ext cx="2935038" cy="613453"/>
      </dsp:txXfrm>
    </dsp:sp>
    <dsp:sp modelId="{2FCDE371-10CE-AB47-AA01-8001657FCEBD}">
      <dsp:nvSpPr>
        <dsp:cNvPr id="0" name=""/>
        <dsp:cNvSpPr/>
      </dsp:nvSpPr>
      <dsp:spPr>
        <a:xfrm>
          <a:off x="0" y="894037"/>
          <a:ext cx="1669626" cy="849782"/>
        </a:xfrm>
        <a:prstGeom prst="roundRect">
          <a:avLst/>
        </a:prstGeom>
        <a:solidFill>
          <a:srgbClr val="FFFF0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YELLOW</a:t>
          </a:r>
        </a:p>
      </dsp:txBody>
      <dsp:txXfrm>
        <a:off x="41483" y="935520"/>
        <a:ext cx="1586660" cy="766816"/>
      </dsp:txXfrm>
    </dsp:sp>
    <dsp:sp modelId="{1EE85E9D-94D9-674F-8F9B-3C63F78A820E}">
      <dsp:nvSpPr>
        <dsp:cNvPr id="0" name=""/>
        <dsp:cNvSpPr/>
      </dsp:nvSpPr>
      <dsp:spPr>
        <a:xfrm rot="5400000">
          <a:off x="2813825" y="739345"/>
          <a:ext cx="679825" cy="2968224"/>
        </a:xfrm>
        <a:prstGeom prst="round2Same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26 </a:t>
          </a:r>
          <a:r>
            <a:rPr lang="mr-IN" sz="3600" kern="1200" dirty="0"/>
            <a:t>–</a:t>
          </a:r>
          <a:r>
            <a:rPr lang="en-US" sz="3600" kern="1200" dirty="0"/>
            <a:t> 50%</a:t>
          </a:r>
        </a:p>
      </dsp:txBody>
      <dsp:txXfrm rot="-5400000">
        <a:off x="1669626" y="1916730"/>
        <a:ext cx="2935038" cy="613453"/>
      </dsp:txXfrm>
    </dsp:sp>
    <dsp:sp modelId="{3209E26E-1A09-734D-9171-D7E15833E6D7}">
      <dsp:nvSpPr>
        <dsp:cNvPr id="0" name=""/>
        <dsp:cNvSpPr/>
      </dsp:nvSpPr>
      <dsp:spPr>
        <a:xfrm>
          <a:off x="0" y="1786309"/>
          <a:ext cx="1669626" cy="849782"/>
        </a:xfrm>
        <a:prstGeom prst="roundRect">
          <a:avLst/>
        </a:prstGeom>
        <a:solidFill>
          <a:srgbClr val="FF660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ORANGE</a:t>
          </a:r>
        </a:p>
      </dsp:txBody>
      <dsp:txXfrm>
        <a:off x="41483" y="1827792"/>
        <a:ext cx="1586660" cy="766816"/>
      </dsp:txXfrm>
    </dsp:sp>
    <dsp:sp modelId="{EB590581-EAE1-ED46-BE17-859D9B40398A}">
      <dsp:nvSpPr>
        <dsp:cNvPr id="0" name=""/>
        <dsp:cNvSpPr/>
      </dsp:nvSpPr>
      <dsp:spPr>
        <a:xfrm rot="5400000">
          <a:off x="2813825" y="1613226"/>
          <a:ext cx="679825" cy="2968224"/>
        </a:xfrm>
        <a:prstGeom prst="round2Same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0 </a:t>
          </a:r>
          <a:r>
            <a:rPr lang="mr-IN" sz="3600" kern="1200" dirty="0"/>
            <a:t>–</a:t>
          </a:r>
          <a:r>
            <a:rPr lang="en-US" sz="3600" kern="1200" dirty="0"/>
            <a:t> 25%</a:t>
          </a:r>
        </a:p>
      </dsp:txBody>
      <dsp:txXfrm rot="-5400000">
        <a:off x="1669626" y="2790611"/>
        <a:ext cx="2935038" cy="613453"/>
      </dsp:txXfrm>
    </dsp:sp>
    <dsp:sp modelId="{056251C6-ECB7-3748-A447-5857DA5B8A30}">
      <dsp:nvSpPr>
        <dsp:cNvPr id="0" name=""/>
        <dsp:cNvSpPr/>
      </dsp:nvSpPr>
      <dsp:spPr>
        <a:xfrm>
          <a:off x="0" y="2678580"/>
          <a:ext cx="1669626" cy="849782"/>
        </a:xfrm>
        <a:prstGeom prst="roundRect">
          <a:avLst/>
        </a:prstGeom>
        <a:solidFill>
          <a:srgbClr val="FF000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RED</a:t>
          </a:r>
        </a:p>
      </dsp:txBody>
      <dsp:txXfrm>
        <a:off x="41483" y="2720063"/>
        <a:ext cx="1586660" cy="766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986EF-7451-C942-84A0-7E7C0E1BD743}">
      <dsp:nvSpPr>
        <dsp:cNvPr id="0" name=""/>
        <dsp:cNvSpPr/>
      </dsp:nvSpPr>
      <dsp:spPr>
        <a:xfrm>
          <a:off x="1142515" y="0"/>
          <a:ext cx="5587153" cy="4570555"/>
        </a:xfrm>
        <a:prstGeom prst="ellipse">
          <a:avLst/>
        </a:prstGeom>
        <a:gradFill rotWithShape="0">
          <a:gsLst>
            <a:gs pos="0">
              <a:schemeClr val="accent1">
                <a:alpha val="50000"/>
                <a:hueOff val="0"/>
                <a:satOff val="0"/>
                <a:lumOff val="0"/>
                <a:alphaOff val="0"/>
                <a:tint val="98000"/>
                <a:lumMod val="110000"/>
              </a:schemeClr>
            </a:gs>
            <a:gs pos="84000">
              <a:schemeClr val="accent1">
                <a:alpha val="50000"/>
                <a:hueOff val="0"/>
                <a:satOff val="0"/>
                <a:lumOff val="0"/>
                <a:alphaOff val="0"/>
                <a:shade val="90000"/>
                <a:lumMod val="8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 </a:t>
          </a:r>
        </a:p>
        <a:p>
          <a:pPr marL="0" lvl="0" indent="0" algn="ctr" defTabSz="533400">
            <a:lnSpc>
              <a:spcPct val="90000"/>
            </a:lnSpc>
            <a:spcBef>
              <a:spcPct val="0"/>
            </a:spcBef>
            <a:spcAft>
              <a:spcPct val="35000"/>
            </a:spcAft>
            <a:buNone/>
          </a:pPr>
          <a:endParaRPr lang="en-US" sz="1200" b="1" u="sng" kern="1200" dirty="0"/>
        </a:p>
        <a:p>
          <a:pPr marL="0" lvl="0" indent="0" algn="ctr" defTabSz="533400">
            <a:lnSpc>
              <a:spcPct val="90000"/>
            </a:lnSpc>
            <a:spcBef>
              <a:spcPct val="0"/>
            </a:spcBef>
            <a:spcAft>
              <a:spcPct val="35000"/>
            </a:spcAft>
            <a:buNone/>
          </a:pPr>
          <a:endParaRPr lang="en-US" sz="1200" b="1" u="sng" kern="1200" dirty="0"/>
        </a:p>
        <a:p>
          <a:pPr marL="0" lvl="0" indent="0" algn="ctr" defTabSz="533400">
            <a:lnSpc>
              <a:spcPct val="90000"/>
            </a:lnSpc>
            <a:spcBef>
              <a:spcPct val="0"/>
            </a:spcBef>
            <a:spcAft>
              <a:spcPct val="35000"/>
            </a:spcAft>
            <a:buNone/>
          </a:pPr>
          <a:r>
            <a:rPr lang="en-US" sz="1200" b="1" u="sng" kern="1200" dirty="0"/>
            <a:t>Formative Assessment</a:t>
          </a:r>
        </a:p>
        <a:p>
          <a:pPr marL="0" lvl="0" indent="0" algn="ctr" defTabSz="533400">
            <a:lnSpc>
              <a:spcPct val="90000"/>
            </a:lnSpc>
            <a:spcBef>
              <a:spcPct val="0"/>
            </a:spcBef>
            <a:spcAft>
              <a:spcPct val="35000"/>
            </a:spcAft>
            <a:buNone/>
          </a:pPr>
          <a:endParaRPr lang="en-US" sz="1200" b="1" u="sng" kern="1200" dirty="0"/>
        </a:p>
        <a:p>
          <a:pPr marL="0" lvl="0" indent="0" algn="ctr" defTabSz="533400">
            <a:lnSpc>
              <a:spcPct val="90000"/>
            </a:lnSpc>
            <a:spcBef>
              <a:spcPct val="0"/>
            </a:spcBef>
            <a:spcAft>
              <a:spcPct val="35000"/>
            </a:spcAft>
            <a:buNone/>
          </a:pPr>
          <a:endParaRPr lang="en-US" sz="1200" b="1" u="sng" kern="1200" dirty="0"/>
        </a:p>
        <a:p>
          <a:pPr marL="0" lvl="0" indent="0" algn="ctr" defTabSz="533400">
            <a:lnSpc>
              <a:spcPct val="90000"/>
            </a:lnSpc>
            <a:spcBef>
              <a:spcPct val="0"/>
            </a:spcBef>
            <a:spcAft>
              <a:spcPct val="35000"/>
            </a:spcAft>
            <a:buNone/>
          </a:pPr>
          <a:r>
            <a:rPr lang="en-US" sz="1200" b="1" kern="1200" dirty="0"/>
            <a:t>*Class Quizzes</a:t>
          </a:r>
        </a:p>
        <a:p>
          <a:pPr marL="0" lvl="0" indent="0" algn="ctr" defTabSz="533400">
            <a:lnSpc>
              <a:spcPct val="90000"/>
            </a:lnSpc>
            <a:spcBef>
              <a:spcPct val="0"/>
            </a:spcBef>
            <a:spcAft>
              <a:spcPct val="35000"/>
            </a:spcAft>
            <a:buNone/>
          </a:pPr>
          <a:r>
            <a:rPr lang="en-US" sz="1200" b="1" kern="1200" dirty="0"/>
            <a:t>*Teacher Observations</a:t>
          </a:r>
        </a:p>
        <a:p>
          <a:pPr marL="0" lvl="0" indent="0" algn="ctr" defTabSz="533400">
            <a:lnSpc>
              <a:spcPct val="90000"/>
            </a:lnSpc>
            <a:spcBef>
              <a:spcPct val="0"/>
            </a:spcBef>
            <a:spcAft>
              <a:spcPct val="35000"/>
            </a:spcAft>
            <a:buNone/>
          </a:pPr>
          <a:r>
            <a:rPr lang="en-US" sz="1200" b="1" kern="1200" dirty="0"/>
            <a:t>*Mini-Plenaries</a:t>
          </a:r>
        </a:p>
        <a:p>
          <a:pPr marL="0" lvl="0" indent="0" algn="ctr" defTabSz="533400">
            <a:lnSpc>
              <a:spcPct val="90000"/>
            </a:lnSpc>
            <a:spcBef>
              <a:spcPct val="0"/>
            </a:spcBef>
            <a:spcAft>
              <a:spcPct val="35000"/>
            </a:spcAft>
            <a:buNone/>
          </a:pPr>
          <a:r>
            <a:rPr lang="en-US" sz="1200" b="1" kern="1200" dirty="0"/>
            <a:t>*Class / Group / Solo Presentation</a:t>
          </a:r>
        </a:p>
        <a:p>
          <a:pPr marL="0" lvl="0" indent="0" algn="ctr" defTabSz="533400">
            <a:lnSpc>
              <a:spcPct val="90000"/>
            </a:lnSpc>
            <a:spcBef>
              <a:spcPct val="0"/>
            </a:spcBef>
            <a:spcAft>
              <a:spcPct val="35000"/>
            </a:spcAft>
            <a:buNone/>
          </a:pPr>
          <a:r>
            <a:rPr lang="en-US" sz="1200" b="1" kern="1200" dirty="0"/>
            <a:t>*Class Discussions / Debates</a:t>
          </a:r>
        </a:p>
        <a:p>
          <a:pPr marL="0" lvl="0" indent="0" algn="ctr" defTabSz="533400">
            <a:lnSpc>
              <a:spcPct val="90000"/>
            </a:lnSpc>
            <a:spcBef>
              <a:spcPct val="0"/>
            </a:spcBef>
            <a:spcAft>
              <a:spcPct val="35000"/>
            </a:spcAft>
            <a:buNone/>
          </a:pPr>
          <a:r>
            <a:rPr lang="en-US" sz="1200" b="1" kern="1200" dirty="0"/>
            <a:t>*Creating Diagrams/Posters </a:t>
          </a:r>
        </a:p>
        <a:p>
          <a:pPr marL="0" lvl="0" indent="0" algn="ctr" defTabSz="533400">
            <a:lnSpc>
              <a:spcPct val="90000"/>
            </a:lnSpc>
            <a:spcBef>
              <a:spcPct val="0"/>
            </a:spcBef>
            <a:spcAft>
              <a:spcPct val="35000"/>
            </a:spcAft>
            <a:buNone/>
          </a:pPr>
          <a:r>
            <a:rPr lang="en-US" sz="1200" b="1" kern="1200" dirty="0"/>
            <a:t>&amp; other student learning evidence</a:t>
          </a:r>
        </a:p>
        <a:p>
          <a:pPr marL="0" lvl="0" indent="0" algn="ctr" defTabSz="533400">
            <a:lnSpc>
              <a:spcPct val="90000"/>
            </a:lnSpc>
            <a:spcBef>
              <a:spcPct val="0"/>
            </a:spcBef>
            <a:spcAft>
              <a:spcPct val="35000"/>
            </a:spcAft>
            <a:buNone/>
          </a:pPr>
          <a:r>
            <a:rPr lang="en-US" sz="1200" b="1" kern="1200" dirty="0"/>
            <a:t>*Classwork / Homework</a:t>
          </a:r>
        </a:p>
        <a:p>
          <a:pPr marL="0" lvl="0" indent="0" algn="ctr" defTabSz="533400">
            <a:lnSpc>
              <a:spcPct val="90000"/>
            </a:lnSpc>
            <a:spcBef>
              <a:spcPct val="0"/>
            </a:spcBef>
            <a:spcAft>
              <a:spcPct val="35000"/>
            </a:spcAft>
            <a:buNone/>
          </a:pPr>
          <a:r>
            <a:rPr lang="en-US" sz="1200" b="1" kern="1200" dirty="0"/>
            <a:t>*Writing</a:t>
          </a:r>
        </a:p>
        <a:p>
          <a:pPr marL="0" lvl="0" indent="0" algn="ctr" defTabSz="533400">
            <a:lnSpc>
              <a:spcPct val="90000"/>
            </a:lnSpc>
            <a:spcBef>
              <a:spcPct val="0"/>
            </a:spcBef>
            <a:spcAft>
              <a:spcPct val="35000"/>
            </a:spcAft>
            <a:buNone/>
          </a:pPr>
          <a:r>
            <a:rPr lang="en-US" sz="1200" b="1" kern="1200" dirty="0"/>
            <a:t>*Exit Tickets</a:t>
          </a:r>
        </a:p>
        <a:p>
          <a:pPr marL="0" lvl="0" indent="0" algn="ctr" defTabSz="533400">
            <a:lnSpc>
              <a:spcPct val="90000"/>
            </a:lnSpc>
            <a:spcBef>
              <a:spcPct val="0"/>
            </a:spcBef>
            <a:spcAft>
              <a:spcPct val="35000"/>
            </a:spcAft>
            <a:buNone/>
          </a:pPr>
          <a:r>
            <a:rPr lang="en-US" sz="1200" b="1" kern="1200" dirty="0"/>
            <a:t>*Role-play</a:t>
          </a:r>
        </a:p>
        <a:p>
          <a:pPr marL="0" lvl="0" indent="0" algn="ctr" defTabSz="533400">
            <a:lnSpc>
              <a:spcPct val="90000"/>
            </a:lnSpc>
            <a:spcBef>
              <a:spcPct val="0"/>
            </a:spcBef>
            <a:spcAft>
              <a:spcPct val="35000"/>
            </a:spcAft>
            <a:buNone/>
          </a:pPr>
          <a:r>
            <a:rPr lang="en-US" sz="1200" b="1" kern="1200" dirty="0"/>
            <a:t>*Pair-work / Student to Student Support</a:t>
          </a:r>
        </a:p>
        <a:p>
          <a:pPr marL="0" lvl="0" indent="0" algn="ctr" defTabSz="533400">
            <a:lnSpc>
              <a:spcPct val="90000"/>
            </a:lnSpc>
            <a:spcBef>
              <a:spcPct val="0"/>
            </a:spcBef>
            <a:spcAft>
              <a:spcPct val="35000"/>
            </a:spcAft>
            <a:buNone/>
          </a:pPr>
          <a:endParaRPr lang="en-US" sz="1000" kern="1200" dirty="0"/>
        </a:p>
        <a:p>
          <a:pPr marL="0" lvl="0" indent="0" algn="ctr" defTabSz="533400">
            <a:lnSpc>
              <a:spcPct val="90000"/>
            </a:lnSpc>
            <a:spcBef>
              <a:spcPct val="0"/>
            </a:spcBef>
            <a:spcAft>
              <a:spcPct val="35000"/>
            </a:spcAft>
            <a:buNone/>
          </a:pPr>
          <a:endParaRPr lang="en-US" sz="1000" kern="1200" dirty="0"/>
        </a:p>
        <a:p>
          <a:pPr marL="0" lvl="0" indent="0" algn="ctr" defTabSz="533400">
            <a:lnSpc>
              <a:spcPct val="90000"/>
            </a:lnSpc>
            <a:spcBef>
              <a:spcPct val="0"/>
            </a:spcBef>
            <a:spcAft>
              <a:spcPct val="35000"/>
            </a:spcAft>
            <a:buNone/>
          </a:pPr>
          <a:endParaRPr lang="en-US" sz="1000" kern="1200" dirty="0"/>
        </a:p>
        <a:p>
          <a:pPr marL="0" lvl="0" indent="0" algn="ctr" defTabSz="533400">
            <a:lnSpc>
              <a:spcPct val="90000"/>
            </a:lnSpc>
            <a:spcBef>
              <a:spcPct val="0"/>
            </a:spcBef>
            <a:spcAft>
              <a:spcPct val="35000"/>
            </a:spcAft>
            <a:buNone/>
          </a:pPr>
          <a:endParaRPr lang="en-US" sz="1000" kern="1200" dirty="0"/>
        </a:p>
        <a:p>
          <a:pPr marL="0" lvl="0" indent="0" algn="ctr" defTabSz="533400">
            <a:lnSpc>
              <a:spcPct val="90000"/>
            </a:lnSpc>
            <a:spcBef>
              <a:spcPct val="0"/>
            </a:spcBef>
            <a:spcAft>
              <a:spcPct val="35000"/>
            </a:spcAft>
            <a:buNone/>
          </a:pPr>
          <a:endParaRPr lang="en-US" sz="1000" kern="1200" dirty="0"/>
        </a:p>
      </dsp:txBody>
      <dsp:txXfrm>
        <a:off x="1922703" y="538966"/>
        <a:ext cx="3221421" cy="3492621"/>
      </dsp:txXfrm>
    </dsp:sp>
    <dsp:sp modelId="{379393D3-2702-0340-8509-9966E3894C24}">
      <dsp:nvSpPr>
        <dsp:cNvPr id="0" name=""/>
        <dsp:cNvSpPr/>
      </dsp:nvSpPr>
      <dsp:spPr>
        <a:xfrm>
          <a:off x="4643132" y="0"/>
          <a:ext cx="5311457" cy="4570555"/>
        </a:xfrm>
        <a:prstGeom prst="ellipse">
          <a:avLst/>
        </a:prstGeom>
        <a:gradFill rotWithShape="0">
          <a:gsLst>
            <a:gs pos="0">
              <a:schemeClr val="accent1">
                <a:alpha val="50000"/>
                <a:hueOff val="0"/>
                <a:satOff val="0"/>
                <a:lumOff val="0"/>
                <a:alphaOff val="0"/>
                <a:tint val="98000"/>
                <a:lumMod val="110000"/>
              </a:schemeClr>
            </a:gs>
            <a:gs pos="84000">
              <a:schemeClr val="accent1">
                <a:alpha val="50000"/>
                <a:hueOff val="0"/>
                <a:satOff val="0"/>
                <a:lumOff val="0"/>
                <a:alphaOff val="0"/>
                <a:shade val="90000"/>
                <a:lumMod val="8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u="sng" kern="1200" dirty="0"/>
        </a:p>
        <a:p>
          <a:pPr marL="0" lvl="0" indent="0" algn="ctr" defTabSz="533400">
            <a:lnSpc>
              <a:spcPct val="90000"/>
            </a:lnSpc>
            <a:spcBef>
              <a:spcPct val="0"/>
            </a:spcBef>
            <a:spcAft>
              <a:spcPct val="35000"/>
            </a:spcAft>
            <a:buNone/>
          </a:pPr>
          <a:endParaRPr lang="en-US" sz="1200" b="1" u="sng" kern="1200" dirty="0"/>
        </a:p>
        <a:p>
          <a:pPr marL="0" lvl="0" indent="0" algn="ctr" defTabSz="533400">
            <a:lnSpc>
              <a:spcPct val="90000"/>
            </a:lnSpc>
            <a:spcBef>
              <a:spcPct val="0"/>
            </a:spcBef>
            <a:spcAft>
              <a:spcPct val="35000"/>
            </a:spcAft>
            <a:buNone/>
          </a:pPr>
          <a:r>
            <a:rPr lang="en-US" sz="1200" b="1" u="sng" kern="1200" dirty="0"/>
            <a:t>Summative Assessment</a:t>
          </a:r>
        </a:p>
        <a:p>
          <a:pPr marL="0" lvl="0" indent="0" algn="ctr" defTabSz="533400">
            <a:lnSpc>
              <a:spcPct val="90000"/>
            </a:lnSpc>
            <a:spcBef>
              <a:spcPct val="0"/>
            </a:spcBef>
            <a:spcAft>
              <a:spcPct val="35000"/>
            </a:spcAft>
            <a:buNone/>
          </a:pPr>
          <a:endParaRPr lang="en-US" sz="1200" b="1" u="none" kern="1200" dirty="0"/>
        </a:p>
        <a:p>
          <a:pPr marL="0" lvl="0" indent="0" algn="ctr" defTabSz="533400">
            <a:lnSpc>
              <a:spcPct val="90000"/>
            </a:lnSpc>
            <a:spcBef>
              <a:spcPct val="0"/>
            </a:spcBef>
            <a:spcAft>
              <a:spcPct val="35000"/>
            </a:spcAft>
            <a:buNone/>
          </a:pPr>
          <a:r>
            <a:rPr lang="en-US" sz="1200" b="1" u="none" kern="1200" dirty="0"/>
            <a:t>*Rubric Marks</a:t>
          </a:r>
        </a:p>
        <a:p>
          <a:pPr marL="0" lvl="0" indent="0" algn="ctr" defTabSz="533400">
            <a:lnSpc>
              <a:spcPct val="90000"/>
            </a:lnSpc>
            <a:spcBef>
              <a:spcPct val="0"/>
            </a:spcBef>
            <a:spcAft>
              <a:spcPct val="35000"/>
            </a:spcAft>
            <a:buNone/>
          </a:pPr>
          <a:endParaRPr lang="en-US" sz="1200" b="1" u="none" kern="1200" dirty="0"/>
        </a:p>
        <a:p>
          <a:pPr marL="0" lvl="0" indent="0" algn="ctr" defTabSz="533400">
            <a:lnSpc>
              <a:spcPct val="90000"/>
            </a:lnSpc>
            <a:spcBef>
              <a:spcPct val="0"/>
            </a:spcBef>
            <a:spcAft>
              <a:spcPct val="35000"/>
            </a:spcAft>
            <a:buNone/>
          </a:pPr>
          <a:r>
            <a:rPr lang="en-US" sz="1200" b="1" u="none" kern="1200" dirty="0"/>
            <a:t>*End of Unit Tests / Quizzes / </a:t>
          </a:r>
        </a:p>
        <a:p>
          <a:pPr marL="0" lvl="0" indent="0" algn="ctr" defTabSz="533400">
            <a:lnSpc>
              <a:spcPct val="90000"/>
            </a:lnSpc>
            <a:spcBef>
              <a:spcPct val="0"/>
            </a:spcBef>
            <a:spcAft>
              <a:spcPct val="35000"/>
            </a:spcAft>
            <a:buNone/>
          </a:pPr>
          <a:r>
            <a:rPr lang="en-US" sz="1200" b="1" u="none" kern="1200" dirty="0"/>
            <a:t>Projects / Presentations</a:t>
          </a:r>
        </a:p>
        <a:p>
          <a:pPr marL="0" lvl="0" indent="0" algn="ctr" defTabSz="533400">
            <a:lnSpc>
              <a:spcPct val="90000"/>
            </a:lnSpc>
            <a:spcBef>
              <a:spcPct val="0"/>
            </a:spcBef>
            <a:spcAft>
              <a:spcPct val="35000"/>
            </a:spcAft>
            <a:buNone/>
          </a:pPr>
          <a:endParaRPr lang="en-US" sz="1200" b="1" u="none" kern="1200" dirty="0"/>
        </a:p>
        <a:p>
          <a:pPr marL="0" lvl="0" indent="0" algn="ctr" defTabSz="533400">
            <a:lnSpc>
              <a:spcPct val="90000"/>
            </a:lnSpc>
            <a:spcBef>
              <a:spcPct val="0"/>
            </a:spcBef>
            <a:spcAft>
              <a:spcPct val="35000"/>
            </a:spcAft>
            <a:buNone/>
          </a:pPr>
          <a:r>
            <a:rPr lang="en-US" sz="1200" b="1" u="none" kern="1200" dirty="0"/>
            <a:t>*End of Theme Tests / Projects</a:t>
          </a:r>
        </a:p>
        <a:p>
          <a:pPr marL="0" lvl="0" indent="0" algn="ctr" defTabSz="533400">
            <a:lnSpc>
              <a:spcPct val="90000"/>
            </a:lnSpc>
            <a:spcBef>
              <a:spcPct val="0"/>
            </a:spcBef>
            <a:spcAft>
              <a:spcPct val="35000"/>
            </a:spcAft>
            <a:buNone/>
          </a:pPr>
          <a:r>
            <a:rPr lang="en-US" sz="1200" b="1" u="none" kern="1200" dirty="0"/>
            <a:t>*Scores that are used </a:t>
          </a:r>
        </a:p>
        <a:p>
          <a:pPr marL="0" lvl="0" indent="0" algn="ctr" defTabSz="533400">
            <a:lnSpc>
              <a:spcPct val="90000"/>
            </a:lnSpc>
            <a:spcBef>
              <a:spcPct val="0"/>
            </a:spcBef>
            <a:spcAft>
              <a:spcPct val="35000"/>
            </a:spcAft>
            <a:buNone/>
          </a:pPr>
          <a:r>
            <a:rPr lang="en-US" sz="1200" b="1" u="none" kern="1200" dirty="0"/>
            <a:t>to record a Student’s progress</a:t>
          </a:r>
        </a:p>
        <a:p>
          <a:pPr marL="0" lvl="0" indent="0" algn="ctr" defTabSz="533400">
            <a:lnSpc>
              <a:spcPct val="90000"/>
            </a:lnSpc>
            <a:spcBef>
              <a:spcPct val="0"/>
            </a:spcBef>
            <a:spcAft>
              <a:spcPct val="35000"/>
            </a:spcAft>
            <a:buNone/>
          </a:pPr>
          <a:r>
            <a:rPr lang="en-US" sz="1200" b="1" u="none" kern="1200" dirty="0"/>
            <a:t> over the entire School Year</a:t>
          </a:r>
        </a:p>
        <a:p>
          <a:pPr marL="0" lvl="0" indent="0" algn="ctr" defTabSz="533400">
            <a:lnSpc>
              <a:spcPct val="90000"/>
            </a:lnSpc>
            <a:spcBef>
              <a:spcPct val="0"/>
            </a:spcBef>
            <a:spcAft>
              <a:spcPct val="35000"/>
            </a:spcAft>
            <a:buNone/>
          </a:pPr>
          <a:endParaRPr lang="en-US" sz="1200" b="1" u="none" kern="1200" dirty="0"/>
        </a:p>
        <a:p>
          <a:pPr marL="0" lvl="0" indent="0" algn="ctr" defTabSz="533400">
            <a:lnSpc>
              <a:spcPct val="90000"/>
            </a:lnSpc>
            <a:spcBef>
              <a:spcPct val="0"/>
            </a:spcBef>
            <a:spcAft>
              <a:spcPct val="35000"/>
            </a:spcAft>
            <a:buNone/>
          </a:pPr>
          <a:r>
            <a:rPr lang="en-US" sz="1200" b="1" u="none" kern="1200" dirty="0"/>
            <a:t>*Essays</a:t>
          </a:r>
        </a:p>
        <a:p>
          <a:pPr marL="0" lvl="0" indent="0" algn="ctr" defTabSz="533400">
            <a:lnSpc>
              <a:spcPct val="90000"/>
            </a:lnSpc>
            <a:spcBef>
              <a:spcPct val="0"/>
            </a:spcBef>
            <a:spcAft>
              <a:spcPct val="35000"/>
            </a:spcAft>
            <a:buNone/>
          </a:pPr>
          <a:r>
            <a:rPr lang="en-US" sz="1200" b="1" u="none" kern="1200" dirty="0"/>
            <a:t>*End of Year Test / Projects</a:t>
          </a:r>
          <a:endParaRPr lang="en-US" sz="1100" b="1" u="none" kern="1200" dirty="0"/>
        </a:p>
        <a:p>
          <a:pPr marL="0" lvl="0" indent="0" algn="ctr" defTabSz="533400">
            <a:lnSpc>
              <a:spcPct val="90000"/>
            </a:lnSpc>
            <a:spcBef>
              <a:spcPct val="0"/>
            </a:spcBef>
            <a:spcAft>
              <a:spcPct val="35000"/>
            </a:spcAft>
            <a:buNone/>
          </a:pPr>
          <a:endParaRPr kern="1200"/>
        </a:p>
        <a:p>
          <a:pPr marL="0" lvl="0" indent="0" algn="ctr" defTabSz="533400">
            <a:lnSpc>
              <a:spcPct val="90000"/>
            </a:lnSpc>
            <a:spcBef>
              <a:spcPct val="0"/>
            </a:spcBef>
            <a:spcAft>
              <a:spcPct val="35000"/>
            </a:spcAft>
            <a:buNone/>
          </a:pPr>
          <a:endParaRPr lang="en-US" sz="1100" b="1" u="none" kern="1200" dirty="0"/>
        </a:p>
        <a:p>
          <a:pPr marL="0" lvl="0" indent="0" algn="ctr" defTabSz="533400">
            <a:lnSpc>
              <a:spcPct val="90000"/>
            </a:lnSpc>
            <a:spcBef>
              <a:spcPct val="0"/>
            </a:spcBef>
            <a:spcAft>
              <a:spcPct val="35000"/>
            </a:spcAft>
            <a:buNone/>
          </a:pPr>
          <a:endParaRPr lang="en-US" sz="1100" b="1" u="none" kern="1200" dirty="0"/>
        </a:p>
        <a:p>
          <a:pPr marL="0" lvl="0" indent="0" algn="ctr" defTabSz="533400">
            <a:lnSpc>
              <a:spcPct val="90000"/>
            </a:lnSpc>
            <a:spcBef>
              <a:spcPct val="0"/>
            </a:spcBef>
            <a:spcAft>
              <a:spcPct val="35000"/>
            </a:spcAft>
            <a:buNone/>
          </a:pPr>
          <a:endParaRPr lang="en-US" sz="1100" b="1" u="none" kern="1200" dirty="0"/>
        </a:p>
      </dsp:txBody>
      <dsp:txXfrm>
        <a:off x="6150437" y="538966"/>
        <a:ext cx="3062461" cy="34926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37CB9-CEBC-4046-83C3-F5DAF7BEA0AC}">
      <dsp:nvSpPr>
        <dsp:cNvPr id="0" name=""/>
        <dsp:cNvSpPr/>
      </dsp:nvSpPr>
      <dsp:spPr>
        <a:xfrm>
          <a:off x="635263" y="0"/>
          <a:ext cx="7199658" cy="5691106"/>
        </a:xfrm>
        <a:prstGeom prst="rightArrow">
          <a:avLst/>
        </a:prstGeom>
        <a:solidFill>
          <a:schemeClr val="accent1">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E385599C-44AD-4E47-B11B-E30D400CBDDD}">
      <dsp:nvSpPr>
        <dsp:cNvPr id="0" name=""/>
        <dsp:cNvSpPr/>
      </dsp:nvSpPr>
      <dsp:spPr>
        <a:xfrm>
          <a:off x="0" y="1707331"/>
          <a:ext cx="2541055" cy="2276442"/>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FFFF00"/>
              </a:solidFill>
              <a:latin typeface="Arial Black"/>
              <a:cs typeface="Arial Black"/>
            </a:rPr>
            <a:t>TEACH</a:t>
          </a:r>
        </a:p>
      </dsp:txBody>
      <dsp:txXfrm>
        <a:off x="111127" y="1818458"/>
        <a:ext cx="2318801" cy="2054188"/>
      </dsp:txXfrm>
    </dsp:sp>
    <dsp:sp modelId="{9E4CEF91-65E4-2140-B92D-F69A54B710FB}">
      <dsp:nvSpPr>
        <dsp:cNvPr id="0" name=""/>
        <dsp:cNvSpPr/>
      </dsp:nvSpPr>
      <dsp:spPr>
        <a:xfrm>
          <a:off x="2964565" y="1707331"/>
          <a:ext cx="2541055" cy="2276442"/>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008000"/>
              </a:solidFill>
              <a:latin typeface="Arial Black"/>
              <a:cs typeface="Arial Black"/>
            </a:rPr>
            <a:t>TALK</a:t>
          </a:r>
        </a:p>
      </dsp:txBody>
      <dsp:txXfrm>
        <a:off x="3075692" y="1818458"/>
        <a:ext cx="2318801" cy="2054188"/>
      </dsp:txXfrm>
    </dsp:sp>
    <dsp:sp modelId="{2CA2983D-0591-174D-A534-EEE52F2CCBDE}">
      <dsp:nvSpPr>
        <dsp:cNvPr id="0" name=""/>
        <dsp:cNvSpPr/>
      </dsp:nvSpPr>
      <dsp:spPr>
        <a:xfrm>
          <a:off x="5929130" y="1720148"/>
          <a:ext cx="2541055" cy="2276442"/>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kern="1200" dirty="0">
              <a:ln>
                <a:noFill/>
              </a:ln>
              <a:solidFill>
                <a:srgbClr val="FF0000"/>
              </a:solidFill>
              <a:latin typeface="Arial Black"/>
              <a:cs typeface="Arial Black"/>
            </a:rPr>
            <a:t>TELL</a:t>
          </a:r>
        </a:p>
      </dsp:txBody>
      <dsp:txXfrm>
        <a:off x="6040257" y="1831275"/>
        <a:ext cx="2318801" cy="20541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8/6/2020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988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110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8/6/2020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624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8/6/2020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794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8/6/2020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9620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013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465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0372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346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8/6/2020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1217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8/6/2020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117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8/6/2020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1131597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6" r:id="rId6"/>
    <p:sldLayoutId id="2147484001" r:id="rId7"/>
    <p:sldLayoutId id="2147484002" r:id="rId8"/>
    <p:sldLayoutId id="2147484003" r:id="rId9"/>
    <p:sldLayoutId id="2147484005" r:id="rId10"/>
    <p:sldLayoutId id="2147484004"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nkawaeducation.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mailto:JOANNAMARIESKILLETT@GMAIL.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015372-F935-2847-A346-FA78BAA49339}"/>
              </a:ext>
            </a:extLst>
          </p:cNvPr>
          <p:cNvSpPr>
            <a:spLocks noGrp="1"/>
          </p:cNvSpPr>
          <p:nvPr>
            <p:ph type="ctrTitle"/>
          </p:nvPr>
        </p:nvSpPr>
        <p:spPr>
          <a:xfrm>
            <a:off x="581191" y="1020431"/>
            <a:ext cx="10993549" cy="1475013"/>
          </a:xfrm>
        </p:spPr>
        <p:txBody>
          <a:bodyPr>
            <a:normAutofit/>
          </a:bodyPr>
          <a:lstStyle/>
          <a:p>
            <a:r>
              <a:rPr lang="en-US" dirty="0"/>
              <a:t>Summer School 2020 </a:t>
            </a:r>
            <a:r>
              <a:rPr lang="en-US" dirty="0" err="1"/>
              <a:t>HandBook</a:t>
            </a:r>
            <a:br>
              <a:rPr lang="en-US" dirty="0"/>
            </a:br>
            <a:r>
              <a:rPr lang="en-US" dirty="0"/>
              <a:t>KG &amp; PYP </a:t>
            </a:r>
          </a:p>
        </p:txBody>
      </p:sp>
      <p:sp>
        <p:nvSpPr>
          <p:cNvPr id="3" name="Subtitle 2">
            <a:extLst>
              <a:ext uri="{FF2B5EF4-FFF2-40B4-BE49-F238E27FC236}">
                <a16:creationId xmlns:a16="http://schemas.microsoft.com/office/drawing/2014/main" id="{CA9A4973-2109-FA42-9510-E2BE5171ABDD}"/>
              </a:ext>
            </a:extLst>
          </p:cNvPr>
          <p:cNvSpPr>
            <a:spLocks noGrp="1"/>
          </p:cNvSpPr>
          <p:nvPr>
            <p:ph type="subTitle" idx="1"/>
          </p:nvPr>
        </p:nvSpPr>
        <p:spPr>
          <a:xfrm>
            <a:off x="581194" y="2495445"/>
            <a:ext cx="10993546" cy="468233"/>
          </a:xfrm>
        </p:spPr>
        <p:txBody>
          <a:bodyPr>
            <a:normAutofit/>
          </a:bodyPr>
          <a:lstStyle/>
          <a:p>
            <a:r>
              <a:rPr lang="en-US" sz="2400" b="1" dirty="0">
                <a:solidFill>
                  <a:srgbClr val="FFC000"/>
                </a:solidFill>
              </a:rPr>
              <a:t>SUCCESS IN TEACHING</a:t>
            </a:r>
          </a:p>
        </p:txBody>
      </p:sp>
      <p:sp>
        <p:nvSpPr>
          <p:cNvPr id="42" name="Rectangle 41">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A picture containing cup, plate&#10;&#10;Description automatically generated">
            <a:extLst>
              <a:ext uri="{FF2B5EF4-FFF2-40B4-BE49-F238E27FC236}">
                <a16:creationId xmlns:a16="http://schemas.microsoft.com/office/drawing/2014/main" id="{12FC1D5E-3A76-7746-B88C-325D846222C4}"/>
              </a:ext>
            </a:extLst>
          </p:cNvPr>
          <p:cNvPicPr>
            <a:picLocks noChangeAspect="1"/>
          </p:cNvPicPr>
          <p:nvPr/>
        </p:nvPicPr>
        <p:blipFill>
          <a:blip r:embed="rId2"/>
          <a:stretch>
            <a:fillRect/>
          </a:stretch>
        </p:blipFill>
        <p:spPr>
          <a:xfrm>
            <a:off x="1300238" y="3081867"/>
            <a:ext cx="3783389" cy="331046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51BC98D4-FC92-724C-A340-6BF458697C75}"/>
              </a:ext>
            </a:extLst>
          </p:cNvPr>
          <p:cNvPicPr>
            <a:picLocks noChangeAspect="1"/>
          </p:cNvPicPr>
          <p:nvPr/>
        </p:nvPicPr>
        <p:blipFill>
          <a:blip r:embed="rId3"/>
          <a:stretch>
            <a:fillRect/>
          </a:stretch>
        </p:blipFill>
        <p:spPr>
          <a:xfrm>
            <a:off x="6256867" y="3707657"/>
            <a:ext cx="5486400" cy="2043684"/>
          </a:xfrm>
          <a:prstGeom prst="rect">
            <a:avLst/>
          </a:prstGeom>
        </p:spPr>
      </p:pic>
    </p:spTree>
    <p:extLst>
      <p:ext uri="{BB962C8B-B14F-4D97-AF65-F5344CB8AC3E}">
        <p14:creationId xmlns:p14="http://schemas.microsoft.com/office/powerpoint/2010/main" val="6855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7C181F-9D52-5F4D-B646-CDAF51CDCF57}"/>
              </a:ext>
            </a:extLst>
          </p:cNvPr>
          <p:cNvSpPr>
            <a:spLocks noGrp="1"/>
          </p:cNvSpPr>
          <p:nvPr>
            <p:ph type="title"/>
          </p:nvPr>
        </p:nvSpPr>
        <p:spPr>
          <a:xfrm>
            <a:off x="581192" y="702156"/>
            <a:ext cx="11029616" cy="449750"/>
          </a:xfrm>
        </p:spPr>
        <p:txBody>
          <a:bodyPr vert="horz" lIns="91440" tIns="45720" rIns="91440" bIns="45720" rtlCol="0" anchor="b">
            <a:normAutofit fontScale="90000"/>
          </a:bodyPr>
          <a:lstStyle/>
          <a:p>
            <a:r>
              <a:rPr lang="en-US" dirty="0"/>
              <a:t>Lesson Plan: HOW TO FILL in each box</a:t>
            </a:r>
          </a:p>
        </p:txBody>
      </p:sp>
      <p:pic>
        <p:nvPicPr>
          <p:cNvPr id="6" name="Picture 5" descr="A screenshot of a social media post&#10;&#10;Description automatically generated">
            <a:extLst>
              <a:ext uri="{FF2B5EF4-FFF2-40B4-BE49-F238E27FC236}">
                <a16:creationId xmlns:a16="http://schemas.microsoft.com/office/drawing/2014/main" id="{3F8B6184-1B45-FC48-9F22-16A24C3AC653}"/>
              </a:ext>
            </a:extLst>
          </p:cNvPr>
          <p:cNvPicPr>
            <a:picLocks noChangeAspect="1"/>
          </p:cNvPicPr>
          <p:nvPr/>
        </p:nvPicPr>
        <p:blipFill rotWithShape="1">
          <a:blip r:embed="rId2"/>
          <a:srcRect b="1192"/>
          <a:stretch/>
        </p:blipFill>
        <p:spPr>
          <a:xfrm>
            <a:off x="1524000" y="1548328"/>
            <a:ext cx="9144000" cy="3927709"/>
          </a:xfrm>
          <a:prstGeom prst="rect">
            <a:avLst/>
          </a:prstGeom>
          <a:ln w="28575">
            <a:solidFill>
              <a:srgbClr val="FFC000"/>
            </a:solidFill>
          </a:ln>
        </p:spPr>
      </p:pic>
      <p:cxnSp>
        <p:nvCxnSpPr>
          <p:cNvPr id="7" name="Straight Arrow Connector 6">
            <a:extLst>
              <a:ext uri="{FF2B5EF4-FFF2-40B4-BE49-F238E27FC236}">
                <a16:creationId xmlns:a16="http://schemas.microsoft.com/office/drawing/2014/main" id="{F1F6C7F3-A23B-6D45-B2B7-71164060128B}"/>
              </a:ext>
            </a:extLst>
          </p:cNvPr>
          <p:cNvCxnSpPr>
            <a:cxnSpLocks/>
          </p:cNvCxnSpPr>
          <p:nvPr/>
        </p:nvCxnSpPr>
        <p:spPr>
          <a:xfrm flipV="1">
            <a:off x="1246909" y="2185060"/>
            <a:ext cx="2802577" cy="10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15B7FA-A010-4E41-8ECE-73E0C5EB26F8}"/>
              </a:ext>
            </a:extLst>
          </p:cNvPr>
          <p:cNvSpPr txBox="1"/>
          <p:nvPr/>
        </p:nvSpPr>
        <p:spPr>
          <a:xfrm>
            <a:off x="172652" y="2098956"/>
            <a:ext cx="1074257" cy="1569660"/>
          </a:xfrm>
          <a:prstGeom prst="rect">
            <a:avLst/>
          </a:prstGeom>
          <a:noFill/>
          <a:ln>
            <a:solidFill>
              <a:srgbClr val="002060"/>
            </a:solidFill>
          </a:ln>
        </p:spPr>
        <p:txBody>
          <a:bodyPr wrap="square" rtlCol="0">
            <a:spAutoFit/>
          </a:bodyPr>
          <a:lstStyle/>
          <a:p>
            <a:r>
              <a:rPr lang="en-US" sz="1200" dirty="0"/>
              <a:t>How will you check each student achieved the Lesson Objective at the END of the lesson?</a:t>
            </a:r>
          </a:p>
        </p:txBody>
      </p:sp>
      <p:sp>
        <p:nvSpPr>
          <p:cNvPr id="11" name="TextBox 10">
            <a:extLst>
              <a:ext uri="{FF2B5EF4-FFF2-40B4-BE49-F238E27FC236}">
                <a16:creationId xmlns:a16="http://schemas.microsoft.com/office/drawing/2014/main" id="{AE249D94-ADCD-3C49-B1F4-6C07443C2C81}"/>
              </a:ext>
            </a:extLst>
          </p:cNvPr>
          <p:cNvSpPr txBox="1"/>
          <p:nvPr/>
        </p:nvSpPr>
        <p:spPr>
          <a:xfrm>
            <a:off x="4049486" y="1876301"/>
            <a:ext cx="6448301" cy="1015663"/>
          </a:xfrm>
          <a:prstGeom prst="rect">
            <a:avLst/>
          </a:prstGeom>
          <a:noFill/>
        </p:spPr>
        <p:txBody>
          <a:bodyPr wrap="square" rtlCol="0">
            <a:spAutoFit/>
          </a:bodyPr>
          <a:lstStyle/>
          <a:p>
            <a:pPr algn="ctr"/>
            <a:r>
              <a:rPr lang="en-US" sz="1200" dirty="0">
                <a:solidFill>
                  <a:srgbClr val="7030A0"/>
                </a:solidFill>
              </a:rPr>
              <a:t>An activity for each Student of the class to show what they have learnt in your Lesson.</a:t>
            </a:r>
          </a:p>
          <a:p>
            <a:pPr algn="ctr"/>
            <a:endParaRPr lang="en-US" sz="1200" dirty="0">
              <a:solidFill>
                <a:srgbClr val="7030A0"/>
              </a:solidFill>
            </a:endParaRPr>
          </a:p>
          <a:p>
            <a:pPr algn="just"/>
            <a:r>
              <a:rPr lang="en-US" sz="1200" dirty="0">
                <a:solidFill>
                  <a:srgbClr val="7030A0"/>
                </a:solidFill>
              </a:rPr>
              <a:t>Examples: Exit Tickets, Quizzes, Group Presentations, Interactive Games, Interactive Videos</a:t>
            </a:r>
          </a:p>
          <a:p>
            <a:pPr algn="ctr"/>
            <a:endParaRPr lang="en-US" sz="1200" dirty="0">
              <a:solidFill>
                <a:srgbClr val="7030A0"/>
              </a:solidFill>
            </a:endParaRPr>
          </a:p>
          <a:p>
            <a:pPr algn="ctr"/>
            <a:endParaRPr lang="en-US" sz="1200" dirty="0">
              <a:solidFill>
                <a:srgbClr val="7030A0"/>
              </a:solidFill>
            </a:endParaRPr>
          </a:p>
        </p:txBody>
      </p:sp>
      <p:cxnSp>
        <p:nvCxnSpPr>
          <p:cNvPr id="12" name="Straight Arrow Connector 11">
            <a:extLst>
              <a:ext uri="{FF2B5EF4-FFF2-40B4-BE49-F238E27FC236}">
                <a16:creationId xmlns:a16="http://schemas.microsoft.com/office/drawing/2014/main" id="{6ACE64E3-26C4-AF4C-9DA7-BACB02F0A34E}"/>
              </a:ext>
            </a:extLst>
          </p:cNvPr>
          <p:cNvCxnSpPr>
            <a:cxnSpLocks/>
          </p:cNvCxnSpPr>
          <p:nvPr/>
        </p:nvCxnSpPr>
        <p:spPr>
          <a:xfrm flipV="1">
            <a:off x="1246909" y="3325092"/>
            <a:ext cx="2802577" cy="751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D1D360-6AF0-2D4F-AF15-F30DDC9B8EE9}"/>
              </a:ext>
            </a:extLst>
          </p:cNvPr>
          <p:cNvSpPr txBox="1"/>
          <p:nvPr/>
        </p:nvSpPr>
        <p:spPr>
          <a:xfrm>
            <a:off x="172652" y="3883849"/>
            <a:ext cx="1074257" cy="1754326"/>
          </a:xfrm>
          <a:prstGeom prst="rect">
            <a:avLst/>
          </a:prstGeom>
          <a:noFill/>
          <a:ln>
            <a:solidFill>
              <a:srgbClr val="002060"/>
            </a:solidFill>
          </a:ln>
        </p:spPr>
        <p:txBody>
          <a:bodyPr wrap="square" rtlCol="0">
            <a:spAutoFit/>
          </a:bodyPr>
          <a:lstStyle/>
          <a:p>
            <a:r>
              <a:rPr lang="en-US" sz="1200" dirty="0"/>
              <a:t>How can you check each student is achieving the Lesson Objective successfully IN the lesson?</a:t>
            </a:r>
          </a:p>
        </p:txBody>
      </p:sp>
      <p:sp>
        <p:nvSpPr>
          <p:cNvPr id="15" name="TextBox 14">
            <a:extLst>
              <a:ext uri="{FF2B5EF4-FFF2-40B4-BE49-F238E27FC236}">
                <a16:creationId xmlns:a16="http://schemas.microsoft.com/office/drawing/2014/main" id="{8CD2159F-DE1E-B24F-A138-3AE5154ECEED}"/>
              </a:ext>
            </a:extLst>
          </p:cNvPr>
          <p:cNvSpPr txBox="1"/>
          <p:nvPr/>
        </p:nvSpPr>
        <p:spPr>
          <a:xfrm>
            <a:off x="4049486" y="2904734"/>
            <a:ext cx="6757059" cy="2446824"/>
          </a:xfrm>
          <a:prstGeom prst="rect">
            <a:avLst/>
          </a:prstGeom>
          <a:noFill/>
        </p:spPr>
        <p:txBody>
          <a:bodyPr wrap="square" rtlCol="0">
            <a:spAutoFit/>
          </a:bodyPr>
          <a:lstStyle/>
          <a:p>
            <a:r>
              <a:rPr lang="en-US" dirty="0">
                <a:solidFill>
                  <a:srgbClr val="7030A0"/>
                </a:solidFill>
              </a:rPr>
              <a:t>There are many ways to check Students are learning successfully:</a:t>
            </a:r>
          </a:p>
          <a:p>
            <a:endParaRPr lang="en-US" sz="1050" dirty="0">
              <a:solidFill>
                <a:srgbClr val="7030A0"/>
              </a:solidFill>
            </a:endParaRPr>
          </a:p>
          <a:p>
            <a:r>
              <a:rPr lang="en-US" b="1" dirty="0">
                <a:solidFill>
                  <a:srgbClr val="7030A0"/>
                </a:solidFill>
              </a:rPr>
              <a:t>Formative</a:t>
            </a:r>
            <a:r>
              <a:rPr lang="en-US" dirty="0">
                <a:solidFill>
                  <a:srgbClr val="7030A0"/>
                </a:solidFill>
              </a:rPr>
              <a:t> - </a:t>
            </a:r>
            <a:r>
              <a:rPr lang="en-US" i="1" dirty="0">
                <a:solidFill>
                  <a:srgbClr val="7030A0"/>
                </a:solidFill>
              </a:rPr>
              <a:t>throughout the Lesson, to ”form” their learning</a:t>
            </a:r>
            <a:r>
              <a:rPr lang="en-US" dirty="0">
                <a:solidFill>
                  <a:srgbClr val="7030A0"/>
                </a:solidFill>
              </a:rPr>
              <a:t>: </a:t>
            </a:r>
          </a:p>
          <a:p>
            <a:endParaRPr lang="en-US" sz="1100" dirty="0">
              <a:solidFill>
                <a:srgbClr val="7030A0"/>
              </a:solidFill>
            </a:endParaRPr>
          </a:p>
          <a:p>
            <a:r>
              <a:rPr lang="en-US" sz="1200" dirty="0">
                <a:solidFill>
                  <a:srgbClr val="7030A0"/>
                </a:solidFill>
              </a:rPr>
              <a:t>Class discussions, Checklists, Mini-plenaries throughout the Lesson, Observations of Students (individually or in groups), Student to Student Help, Self-Evaluations, Exit Tickets, </a:t>
            </a:r>
          </a:p>
          <a:p>
            <a:endParaRPr lang="en-US" dirty="0">
              <a:solidFill>
                <a:srgbClr val="7030A0"/>
              </a:solidFill>
            </a:endParaRPr>
          </a:p>
          <a:p>
            <a:r>
              <a:rPr lang="en-US" b="1" dirty="0">
                <a:solidFill>
                  <a:srgbClr val="7030A0"/>
                </a:solidFill>
              </a:rPr>
              <a:t>Summative</a:t>
            </a:r>
            <a:r>
              <a:rPr lang="en-US" dirty="0">
                <a:solidFill>
                  <a:srgbClr val="7030A0"/>
                </a:solidFill>
              </a:rPr>
              <a:t> – </a:t>
            </a:r>
            <a:r>
              <a:rPr lang="en-US" i="1" dirty="0">
                <a:solidFill>
                  <a:srgbClr val="7030A0"/>
                </a:solidFill>
              </a:rPr>
              <a:t>at the end of the Lesson, to ”sum up” the learning:</a:t>
            </a:r>
          </a:p>
          <a:p>
            <a:endParaRPr lang="en-US" sz="1100" dirty="0">
              <a:solidFill>
                <a:srgbClr val="7030A0"/>
              </a:solidFill>
            </a:endParaRPr>
          </a:p>
          <a:p>
            <a:r>
              <a:rPr lang="en-US" sz="1200" dirty="0">
                <a:solidFill>
                  <a:srgbClr val="7030A0"/>
                </a:solidFill>
              </a:rPr>
              <a:t>Final Plenary Activity, Written Tests, Rubrics, Creative Projects, Presentations, Written Work, Written Reports, Practical Examinations, Class Debates, Speaking Listening &amp; Reading Assessment </a:t>
            </a:r>
          </a:p>
        </p:txBody>
      </p:sp>
    </p:spTree>
    <p:extLst>
      <p:ext uri="{BB962C8B-B14F-4D97-AF65-F5344CB8AC3E}">
        <p14:creationId xmlns:p14="http://schemas.microsoft.com/office/powerpoint/2010/main" val="258761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ppt_y</p:attrName>
                                        </p:attrNameLst>
                                      </p:cBhvr>
                                      <p:tavLst>
                                        <p:tav tm="0">
                                          <p:val>
                                            <p:strVal val="#ppt_y+#ppt_h*1.125000"/>
                                          </p:val>
                                        </p:tav>
                                        <p:tav tm="100000">
                                          <p:val>
                                            <p:strVal val="#ppt_y"/>
                                          </p:val>
                                        </p:tav>
                                      </p:tavLst>
                                    </p:anim>
                                    <p:animEffect transition="in" filter="wipe(up)">
                                      <p:cBhvr>
                                        <p:cTn id="23" dur="500"/>
                                        <p:tgtEl>
                                          <p:spTgt spid="13"/>
                                        </p:tgtEl>
                                      </p:cBhvr>
                                    </p:animEffect>
                                  </p:childTnLst>
                                </p:cTn>
                              </p:par>
                              <p:par>
                                <p:cTn id="24" presetID="1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ppt_y</p:attrName>
                                        </p:attrNameLst>
                                      </p:cBhvr>
                                      <p:tavLst>
                                        <p:tav tm="0">
                                          <p:val>
                                            <p:strVal val="#ppt_y+#ppt_h*1.125000"/>
                                          </p:val>
                                        </p:tav>
                                        <p:tav tm="100000">
                                          <p:val>
                                            <p:strVal val="#ppt_y"/>
                                          </p:val>
                                        </p:tav>
                                      </p:tavLst>
                                    </p:anim>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3"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4B5A5-5F22-6742-89BE-67F64C57100D}"/>
              </a:ext>
            </a:extLst>
          </p:cNvPr>
          <p:cNvSpPr>
            <a:spLocks noGrp="1"/>
          </p:cNvSpPr>
          <p:nvPr>
            <p:ph type="title"/>
          </p:nvPr>
        </p:nvSpPr>
        <p:spPr>
          <a:xfrm>
            <a:off x="581192" y="702156"/>
            <a:ext cx="11029616" cy="426000"/>
          </a:xfrm>
        </p:spPr>
        <p:txBody>
          <a:bodyPr>
            <a:normAutofit fontScale="90000"/>
          </a:bodyPr>
          <a:lstStyle/>
          <a:p>
            <a:r>
              <a:rPr lang="en-US" dirty="0"/>
              <a:t>Lesson Plan: HOW TO FILL in each box</a:t>
            </a:r>
          </a:p>
        </p:txBody>
      </p:sp>
      <p:pic>
        <p:nvPicPr>
          <p:cNvPr id="5" name="Picture 4" descr="A screenshot of a cell phone&#10;&#10;Description automatically generated">
            <a:extLst>
              <a:ext uri="{FF2B5EF4-FFF2-40B4-BE49-F238E27FC236}">
                <a16:creationId xmlns:a16="http://schemas.microsoft.com/office/drawing/2014/main" id="{6E4BD122-BB74-0B41-90B8-AB325763BE84}"/>
              </a:ext>
            </a:extLst>
          </p:cNvPr>
          <p:cNvPicPr>
            <a:picLocks noChangeAspect="1"/>
          </p:cNvPicPr>
          <p:nvPr/>
        </p:nvPicPr>
        <p:blipFill rotWithShape="1">
          <a:blip r:embed="rId2"/>
          <a:srcRect b="7474"/>
          <a:stretch/>
        </p:blipFill>
        <p:spPr>
          <a:xfrm>
            <a:off x="1112705" y="2221592"/>
            <a:ext cx="9966590" cy="1911021"/>
          </a:xfrm>
          <a:prstGeom prst="rect">
            <a:avLst/>
          </a:prstGeom>
          <a:ln w="28575">
            <a:solidFill>
              <a:srgbClr val="FFC000"/>
            </a:solidFill>
          </a:ln>
        </p:spPr>
      </p:pic>
      <p:cxnSp>
        <p:nvCxnSpPr>
          <p:cNvPr id="7" name="Straight Arrow Connector 6">
            <a:extLst>
              <a:ext uri="{FF2B5EF4-FFF2-40B4-BE49-F238E27FC236}">
                <a16:creationId xmlns:a16="http://schemas.microsoft.com/office/drawing/2014/main" id="{1509FD34-4277-2A46-A709-21C3EEB7349C}"/>
              </a:ext>
            </a:extLst>
          </p:cNvPr>
          <p:cNvCxnSpPr>
            <a:cxnSpLocks/>
          </p:cNvCxnSpPr>
          <p:nvPr/>
        </p:nvCxnSpPr>
        <p:spPr>
          <a:xfrm flipV="1">
            <a:off x="1318161" y="4132613"/>
            <a:ext cx="486888" cy="655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0D606C-62BE-D74F-A402-FC4383741C8F}"/>
              </a:ext>
            </a:extLst>
          </p:cNvPr>
          <p:cNvSpPr txBox="1"/>
          <p:nvPr/>
        </p:nvSpPr>
        <p:spPr>
          <a:xfrm>
            <a:off x="243904" y="4790764"/>
            <a:ext cx="2368667" cy="830997"/>
          </a:xfrm>
          <a:prstGeom prst="rect">
            <a:avLst/>
          </a:prstGeom>
          <a:noFill/>
          <a:ln>
            <a:solidFill>
              <a:srgbClr val="002060"/>
            </a:solidFill>
          </a:ln>
        </p:spPr>
        <p:txBody>
          <a:bodyPr wrap="square" rtlCol="0">
            <a:spAutoFit/>
          </a:bodyPr>
          <a:lstStyle/>
          <a:p>
            <a:pPr algn="ctr"/>
            <a:r>
              <a:rPr lang="en-US" sz="1200" dirty="0"/>
              <a:t>A teacher’s “Shopping List”!</a:t>
            </a:r>
          </a:p>
          <a:p>
            <a:endParaRPr lang="en-US" sz="1200" dirty="0"/>
          </a:p>
          <a:p>
            <a:r>
              <a:rPr lang="en-US" sz="1200" dirty="0"/>
              <a:t>What do you need to get ready to teach this lesson successfully?</a:t>
            </a:r>
          </a:p>
        </p:txBody>
      </p:sp>
      <p:cxnSp>
        <p:nvCxnSpPr>
          <p:cNvPr id="10" name="Straight Arrow Connector 9">
            <a:extLst>
              <a:ext uri="{FF2B5EF4-FFF2-40B4-BE49-F238E27FC236}">
                <a16:creationId xmlns:a16="http://schemas.microsoft.com/office/drawing/2014/main" id="{B2556A32-24DD-2B4F-ACDB-BFF489758236}"/>
              </a:ext>
            </a:extLst>
          </p:cNvPr>
          <p:cNvCxnSpPr>
            <a:cxnSpLocks/>
          </p:cNvCxnSpPr>
          <p:nvPr/>
        </p:nvCxnSpPr>
        <p:spPr>
          <a:xfrm flipV="1">
            <a:off x="5082639" y="4132613"/>
            <a:ext cx="151989" cy="639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DCDCED7-DA6B-A747-90BF-771E4B231027}"/>
              </a:ext>
            </a:extLst>
          </p:cNvPr>
          <p:cNvSpPr txBox="1"/>
          <p:nvPr/>
        </p:nvSpPr>
        <p:spPr>
          <a:xfrm>
            <a:off x="4242957" y="4793449"/>
            <a:ext cx="2368667" cy="1200329"/>
          </a:xfrm>
          <a:prstGeom prst="rect">
            <a:avLst/>
          </a:prstGeom>
          <a:noFill/>
          <a:ln>
            <a:solidFill>
              <a:srgbClr val="002060"/>
            </a:solidFill>
          </a:ln>
        </p:spPr>
        <p:txBody>
          <a:bodyPr wrap="square" rtlCol="0">
            <a:spAutoFit/>
          </a:bodyPr>
          <a:lstStyle/>
          <a:p>
            <a:r>
              <a:rPr lang="en-US" sz="1200" dirty="0"/>
              <a:t>What are the Key Words that you </a:t>
            </a:r>
            <a:r>
              <a:rPr lang="en-US" sz="1200" b="1" dirty="0"/>
              <a:t>need</a:t>
            </a:r>
            <a:r>
              <a:rPr lang="en-US" sz="1200" dirty="0"/>
              <a:t> your students to understand?</a:t>
            </a:r>
          </a:p>
          <a:p>
            <a:pPr marL="171450" indent="-171450">
              <a:buFontTx/>
              <a:buChar char="-"/>
            </a:pPr>
            <a:r>
              <a:rPr lang="en-US" sz="1200" dirty="0"/>
              <a:t>New Words</a:t>
            </a:r>
          </a:p>
          <a:p>
            <a:pPr marL="171450" indent="-171450">
              <a:buFontTx/>
              <a:buChar char="-"/>
            </a:pPr>
            <a:r>
              <a:rPr lang="en-US" sz="1200" dirty="0"/>
              <a:t>Hard Words</a:t>
            </a:r>
          </a:p>
          <a:p>
            <a:pPr marL="171450" indent="-171450">
              <a:buFontTx/>
              <a:buChar char="-"/>
            </a:pPr>
            <a:r>
              <a:rPr lang="en-US" sz="1200" dirty="0"/>
              <a:t>Important Words</a:t>
            </a:r>
          </a:p>
        </p:txBody>
      </p:sp>
      <p:cxnSp>
        <p:nvCxnSpPr>
          <p:cNvPr id="16" name="Straight Arrow Connector 15">
            <a:extLst>
              <a:ext uri="{FF2B5EF4-FFF2-40B4-BE49-F238E27FC236}">
                <a16:creationId xmlns:a16="http://schemas.microsoft.com/office/drawing/2014/main" id="{C8FF5337-32BA-5441-931F-E17C5BCCC72F}"/>
              </a:ext>
            </a:extLst>
          </p:cNvPr>
          <p:cNvCxnSpPr>
            <a:cxnSpLocks/>
          </p:cNvCxnSpPr>
          <p:nvPr/>
        </p:nvCxnSpPr>
        <p:spPr>
          <a:xfrm flipV="1">
            <a:off x="8478597" y="4132613"/>
            <a:ext cx="0" cy="45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CB7C373-92A5-124D-BC8D-957FD08F724D}"/>
              </a:ext>
            </a:extLst>
          </p:cNvPr>
          <p:cNvSpPr txBox="1"/>
          <p:nvPr/>
        </p:nvSpPr>
        <p:spPr>
          <a:xfrm>
            <a:off x="7582470" y="4586184"/>
            <a:ext cx="1217146" cy="1569660"/>
          </a:xfrm>
          <a:prstGeom prst="rect">
            <a:avLst/>
          </a:prstGeom>
          <a:noFill/>
          <a:ln>
            <a:solidFill>
              <a:srgbClr val="002060"/>
            </a:solidFill>
          </a:ln>
        </p:spPr>
        <p:txBody>
          <a:bodyPr wrap="square" rtlCol="0">
            <a:spAutoFit/>
          </a:bodyPr>
          <a:lstStyle/>
          <a:p>
            <a:r>
              <a:rPr lang="en-US" sz="1200" dirty="0"/>
              <a:t>Just for you.</a:t>
            </a:r>
          </a:p>
          <a:p>
            <a:endParaRPr lang="en-US" sz="1200" dirty="0"/>
          </a:p>
          <a:p>
            <a:r>
              <a:rPr lang="en-US" sz="1200" dirty="0"/>
              <a:t>Make a note of individual students you need to help in their learning and how</a:t>
            </a:r>
          </a:p>
        </p:txBody>
      </p:sp>
      <p:cxnSp>
        <p:nvCxnSpPr>
          <p:cNvPr id="20" name="Straight Arrow Connector 19">
            <a:extLst>
              <a:ext uri="{FF2B5EF4-FFF2-40B4-BE49-F238E27FC236}">
                <a16:creationId xmlns:a16="http://schemas.microsoft.com/office/drawing/2014/main" id="{5284959A-4176-4C45-9B89-46A68C0743E6}"/>
              </a:ext>
            </a:extLst>
          </p:cNvPr>
          <p:cNvCxnSpPr>
            <a:cxnSpLocks/>
          </p:cNvCxnSpPr>
          <p:nvPr/>
        </p:nvCxnSpPr>
        <p:spPr>
          <a:xfrm flipH="1" flipV="1">
            <a:off x="10450286" y="4132613"/>
            <a:ext cx="149214" cy="308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D9F7A2-802A-B045-9E92-419E03B647D4}"/>
              </a:ext>
            </a:extLst>
          </p:cNvPr>
          <p:cNvSpPr txBox="1"/>
          <p:nvPr/>
        </p:nvSpPr>
        <p:spPr>
          <a:xfrm>
            <a:off x="9703373" y="4441219"/>
            <a:ext cx="1217146" cy="1569660"/>
          </a:xfrm>
          <a:prstGeom prst="rect">
            <a:avLst/>
          </a:prstGeom>
          <a:noFill/>
          <a:ln>
            <a:solidFill>
              <a:srgbClr val="002060"/>
            </a:solidFill>
          </a:ln>
        </p:spPr>
        <p:txBody>
          <a:bodyPr wrap="square" rtlCol="0">
            <a:spAutoFit/>
          </a:bodyPr>
          <a:lstStyle/>
          <a:p>
            <a:r>
              <a:rPr lang="en-US" sz="1200" dirty="0"/>
              <a:t>What HW have you set your students?</a:t>
            </a:r>
          </a:p>
          <a:p>
            <a:endParaRPr lang="en-US" sz="1200" dirty="0"/>
          </a:p>
          <a:p>
            <a:r>
              <a:rPr lang="en-US" sz="1200" dirty="0"/>
              <a:t>Help their learning progress and move them on</a:t>
            </a:r>
          </a:p>
        </p:txBody>
      </p:sp>
      <p:sp>
        <p:nvSpPr>
          <p:cNvPr id="22" name="TextBox 21">
            <a:extLst>
              <a:ext uri="{FF2B5EF4-FFF2-40B4-BE49-F238E27FC236}">
                <a16:creationId xmlns:a16="http://schemas.microsoft.com/office/drawing/2014/main" id="{41926F99-02D6-6F4F-B8FA-DC58534623B6}"/>
              </a:ext>
            </a:extLst>
          </p:cNvPr>
          <p:cNvSpPr txBox="1"/>
          <p:nvPr/>
        </p:nvSpPr>
        <p:spPr>
          <a:xfrm>
            <a:off x="1318161" y="2577986"/>
            <a:ext cx="2208810" cy="1477328"/>
          </a:xfrm>
          <a:prstGeom prst="rect">
            <a:avLst/>
          </a:prstGeom>
          <a:noFill/>
        </p:spPr>
        <p:txBody>
          <a:bodyPr wrap="square" rtlCol="0">
            <a:spAutoFit/>
          </a:bodyPr>
          <a:lstStyle/>
          <a:p>
            <a:r>
              <a:rPr lang="en-US" dirty="0">
                <a:solidFill>
                  <a:srgbClr val="7030A0"/>
                </a:solidFill>
              </a:rPr>
              <a:t>Worksheets</a:t>
            </a:r>
          </a:p>
          <a:p>
            <a:r>
              <a:rPr lang="en-US" dirty="0">
                <a:solidFill>
                  <a:srgbClr val="7030A0"/>
                </a:solidFill>
              </a:rPr>
              <a:t>Pencils</a:t>
            </a:r>
          </a:p>
          <a:p>
            <a:r>
              <a:rPr lang="en-US" dirty="0">
                <a:solidFill>
                  <a:srgbClr val="7030A0"/>
                </a:solidFill>
              </a:rPr>
              <a:t>Lego</a:t>
            </a:r>
          </a:p>
          <a:p>
            <a:r>
              <a:rPr lang="en-US" dirty="0">
                <a:solidFill>
                  <a:srgbClr val="7030A0"/>
                </a:solidFill>
              </a:rPr>
              <a:t>Visual Aids – Large numbers</a:t>
            </a:r>
          </a:p>
        </p:txBody>
      </p:sp>
      <p:sp>
        <p:nvSpPr>
          <p:cNvPr id="27" name="TextBox 26">
            <a:extLst>
              <a:ext uri="{FF2B5EF4-FFF2-40B4-BE49-F238E27FC236}">
                <a16:creationId xmlns:a16="http://schemas.microsoft.com/office/drawing/2014/main" id="{2018AC46-EC63-F147-8AD3-844B224252B9}"/>
              </a:ext>
            </a:extLst>
          </p:cNvPr>
          <p:cNvSpPr txBox="1"/>
          <p:nvPr/>
        </p:nvSpPr>
        <p:spPr>
          <a:xfrm>
            <a:off x="3944612" y="2682204"/>
            <a:ext cx="3026203" cy="1477328"/>
          </a:xfrm>
          <a:prstGeom prst="rect">
            <a:avLst/>
          </a:prstGeom>
          <a:noFill/>
        </p:spPr>
        <p:txBody>
          <a:bodyPr wrap="square" rtlCol="0">
            <a:spAutoFit/>
          </a:bodyPr>
          <a:lstStyle/>
          <a:p>
            <a:r>
              <a:rPr lang="en-US" dirty="0">
                <a:solidFill>
                  <a:srgbClr val="7030A0"/>
                </a:solidFill>
              </a:rPr>
              <a:t>Numbers</a:t>
            </a:r>
          </a:p>
          <a:p>
            <a:r>
              <a:rPr lang="en-US" dirty="0">
                <a:solidFill>
                  <a:srgbClr val="7030A0"/>
                </a:solidFill>
              </a:rPr>
              <a:t>Number Line</a:t>
            </a:r>
          </a:p>
          <a:p>
            <a:r>
              <a:rPr lang="en-US" dirty="0">
                <a:solidFill>
                  <a:srgbClr val="7030A0"/>
                </a:solidFill>
              </a:rPr>
              <a:t>Written ”Word” Numbers (nine, ten)</a:t>
            </a:r>
          </a:p>
          <a:p>
            <a:endParaRPr lang="en-US" dirty="0">
              <a:solidFill>
                <a:srgbClr val="7030A0"/>
              </a:solidFill>
            </a:endParaRPr>
          </a:p>
        </p:txBody>
      </p:sp>
      <p:sp>
        <p:nvSpPr>
          <p:cNvPr id="28" name="TextBox 27">
            <a:extLst>
              <a:ext uri="{FF2B5EF4-FFF2-40B4-BE49-F238E27FC236}">
                <a16:creationId xmlns:a16="http://schemas.microsoft.com/office/drawing/2014/main" id="{AEAF277A-736D-0F4E-8222-740B52E5CF0F}"/>
              </a:ext>
            </a:extLst>
          </p:cNvPr>
          <p:cNvSpPr txBox="1"/>
          <p:nvPr/>
        </p:nvSpPr>
        <p:spPr>
          <a:xfrm>
            <a:off x="7086638" y="2640639"/>
            <a:ext cx="2023740" cy="1477328"/>
          </a:xfrm>
          <a:prstGeom prst="rect">
            <a:avLst/>
          </a:prstGeom>
          <a:noFill/>
        </p:spPr>
        <p:txBody>
          <a:bodyPr wrap="square" rtlCol="0">
            <a:spAutoFit/>
          </a:bodyPr>
          <a:lstStyle/>
          <a:p>
            <a:r>
              <a:rPr lang="en-US" dirty="0">
                <a:solidFill>
                  <a:srgbClr val="7030A0"/>
                </a:solidFill>
              </a:rPr>
              <a:t>Large Letters for JS</a:t>
            </a:r>
          </a:p>
          <a:p>
            <a:endParaRPr lang="en-US" dirty="0">
              <a:solidFill>
                <a:srgbClr val="7030A0"/>
              </a:solidFill>
            </a:endParaRPr>
          </a:p>
          <a:p>
            <a:r>
              <a:rPr lang="en-US" dirty="0">
                <a:solidFill>
                  <a:srgbClr val="7030A0"/>
                </a:solidFill>
              </a:rPr>
              <a:t>Sentence Starters for Red Table</a:t>
            </a:r>
          </a:p>
        </p:txBody>
      </p:sp>
      <p:sp>
        <p:nvSpPr>
          <p:cNvPr id="29" name="TextBox 28">
            <a:extLst>
              <a:ext uri="{FF2B5EF4-FFF2-40B4-BE49-F238E27FC236}">
                <a16:creationId xmlns:a16="http://schemas.microsoft.com/office/drawing/2014/main" id="{A96777B2-B71C-0545-93BA-44CCC83CDDF8}"/>
              </a:ext>
            </a:extLst>
          </p:cNvPr>
          <p:cNvSpPr txBox="1"/>
          <p:nvPr/>
        </p:nvSpPr>
        <p:spPr>
          <a:xfrm>
            <a:off x="9110378" y="2530198"/>
            <a:ext cx="1819703" cy="1569660"/>
          </a:xfrm>
          <a:prstGeom prst="rect">
            <a:avLst/>
          </a:prstGeom>
          <a:noFill/>
        </p:spPr>
        <p:txBody>
          <a:bodyPr wrap="square" rtlCol="0">
            <a:spAutoFit/>
          </a:bodyPr>
          <a:lstStyle/>
          <a:p>
            <a:r>
              <a:rPr lang="en-US" sz="1600" dirty="0">
                <a:solidFill>
                  <a:srgbClr val="7030A0"/>
                </a:solidFill>
              </a:rPr>
              <a:t>Students to write their own worksheets of 5 sums to share with a partner next lesson</a:t>
            </a:r>
          </a:p>
        </p:txBody>
      </p:sp>
    </p:spTree>
    <p:extLst>
      <p:ext uri="{BB962C8B-B14F-4D97-AF65-F5344CB8AC3E}">
        <p14:creationId xmlns:p14="http://schemas.microsoft.com/office/powerpoint/2010/main" val="12962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7" grpId="0" animBg="1"/>
      <p:bldP spid="21" grpId="0" animBg="1"/>
      <p:bldP spid="22"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10427-829A-124C-8E63-EE31890B23CB}"/>
              </a:ext>
            </a:extLst>
          </p:cNvPr>
          <p:cNvSpPr>
            <a:spLocks noGrp="1"/>
          </p:cNvSpPr>
          <p:nvPr>
            <p:ph type="title"/>
          </p:nvPr>
        </p:nvSpPr>
        <p:spPr>
          <a:xfrm>
            <a:off x="581192" y="702156"/>
            <a:ext cx="11029616" cy="449750"/>
          </a:xfrm>
        </p:spPr>
        <p:txBody>
          <a:bodyPr>
            <a:normAutofit fontScale="90000"/>
          </a:bodyPr>
          <a:lstStyle/>
          <a:p>
            <a:r>
              <a:rPr lang="en-US" dirty="0"/>
              <a:t>Lesson Plan: HOW TO FILL in each box</a:t>
            </a:r>
          </a:p>
        </p:txBody>
      </p:sp>
      <p:pic>
        <p:nvPicPr>
          <p:cNvPr id="5" name="Picture 4" descr="A screenshot of a social media post&#10;&#10;Description automatically generated">
            <a:extLst>
              <a:ext uri="{FF2B5EF4-FFF2-40B4-BE49-F238E27FC236}">
                <a16:creationId xmlns:a16="http://schemas.microsoft.com/office/drawing/2014/main" id="{C1EE3A85-2B33-C147-A78D-68F656E7D55D}"/>
              </a:ext>
            </a:extLst>
          </p:cNvPr>
          <p:cNvPicPr>
            <a:picLocks noChangeAspect="1"/>
          </p:cNvPicPr>
          <p:nvPr/>
        </p:nvPicPr>
        <p:blipFill>
          <a:blip r:embed="rId2"/>
          <a:stretch>
            <a:fillRect/>
          </a:stretch>
        </p:blipFill>
        <p:spPr>
          <a:xfrm>
            <a:off x="1487549" y="1377455"/>
            <a:ext cx="9169400" cy="4483100"/>
          </a:xfrm>
          <a:prstGeom prst="rect">
            <a:avLst/>
          </a:prstGeom>
        </p:spPr>
      </p:pic>
      <p:sp>
        <p:nvSpPr>
          <p:cNvPr id="6" name="TextBox 5">
            <a:extLst>
              <a:ext uri="{FF2B5EF4-FFF2-40B4-BE49-F238E27FC236}">
                <a16:creationId xmlns:a16="http://schemas.microsoft.com/office/drawing/2014/main" id="{1D48B6B9-D1A5-4146-8607-A702BA6EE3AF}"/>
              </a:ext>
            </a:extLst>
          </p:cNvPr>
          <p:cNvSpPr txBox="1"/>
          <p:nvPr/>
        </p:nvSpPr>
        <p:spPr>
          <a:xfrm>
            <a:off x="1487549" y="2173183"/>
            <a:ext cx="8938986" cy="830997"/>
          </a:xfrm>
          <a:prstGeom prst="rect">
            <a:avLst/>
          </a:prstGeom>
          <a:noFill/>
        </p:spPr>
        <p:txBody>
          <a:bodyPr wrap="square" rtlCol="0">
            <a:spAutoFit/>
          </a:bodyPr>
          <a:lstStyle/>
          <a:p>
            <a:r>
              <a:rPr lang="en-US" sz="1600" dirty="0">
                <a:solidFill>
                  <a:srgbClr val="7030A0"/>
                </a:solidFill>
              </a:rPr>
              <a:t>What activities did the students enjoy the most?</a:t>
            </a:r>
          </a:p>
          <a:p>
            <a:r>
              <a:rPr lang="en-US" sz="1600" dirty="0">
                <a:solidFill>
                  <a:srgbClr val="7030A0"/>
                </a:solidFill>
              </a:rPr>
              <a:t>What were the most successful activities to help you reach the Learning Objective?</a:t>
            </a:r>
          </a:p>
          <a:p>
            <a:r>
              <a:rPr lang="en-US" sz="1600" dirty="0">
                <a:solidFill>
                  <a:srgbClr val="7030A0"/>
                </a:solidFill>
              </a:rPr>
              <a:t>What </a:t>
            </a:r>
            <a:r>
              <a:rPr lang="en-US" sz="1600" b="1" dirty="0">
                <a:solidFill>
                  <a:srgbClr val="7030A0"/>
                </a:solidFill>
              </a:rPr>
              <a:t>helped</a:t>
            </a:r>
            <a:r>
              <a:rPr lang="en-US" sz="1600" dirty="0">
                <a:solidFill>
                  <a:srgbClr val="7030A0"/>
                </a:solidFill>
              </a:rPr>
              <a:t> </a:t>
            </a:r>
            <a:r>
              <a:rPr lang="en-US" sz="1600" b="1" dirty="0">
                <a:solidFill>
                  <a:srgbClr val="7030A0"/>
                </a:solidFill>
              </a:rPr>
              <a:t>you</a:t>
            </a:r>
            <a:r>
              <a:rPr lang="en-US" sz="1600" dirty="0">
                <a:solidFill>
                  <a:srgbClr val="7030A0"/>
                </a:solidFill>
              </a:rPr>
              <a:t> the most in this lesson?</a:t>
            </a:r>
          </a:p>
        </p:txBody>
      </p:sp>
      <p:sp>
        <p:nvSpPr>
          <p:cNvPr id="7" name="TextBox 6">
            <a:extLst>
              <a:ext uri="{FF2B5EF4-FFF2-40B4-BE49-F238E27FC236}">
                <a16:creationId xmlns:a16="http://schemas.microsoft.com/office/drawing/2014/main" id="{6C1CCC31-408A-3D47-A642-A0FA6DAB4563}"/>
              </a:ext>
            </a:extLst>
          </p:cNvPr>
          <p:cNvSpPr txBox="1"/>
          <p:nvPr/>
        </p:nvSpPr>
        <p:spPr>
          <a:xfrm>
            <a:off x="1535051" y="3938323"/>
            <a:ext cx="8597735" cy="584775"/>
          </a:xfrm>
          <a:prstGeom prst="rect">
            <a:avLst/>
          </a:prstGeom>
          <a:noFill/>
        </p:spPr>
        <p:txBody>
          <a:bodyPr wrap="square" rtlCol="0">
            <a:spAutoFit/>
          </a:bodyPr>
          <a:lstStyle/>
          <a:p>
            <a:r>
              <a:rPr lang="en-US" sz="1600" dirty="0">
                <a:solidFill>
                  <a:srgbClr val="7030A0"/>
                </a:solidFill>
              </a:rPr>
              <a:t>What activities did the students not like?</a:t>
            </a:r>
          </a:p>
          <a:p>
            <a:r>
              <a:rPr lang="en-US" sz="1600" dirty="0">
                <a:solidFill>
                  <a:srgbClr val="7030A0"/>
                </a:solidFill>
              </a:rPr>
              <a:t>What would you change about this lesson for next time?</a:t>
            </a:r>
          </a:p>
        </p:txBody>
      </p:sp>
      <p:sp>
        <p:nvSpPr>
          <p:cNvPr id="8" name="TextBox 7">
            <a:extLst>
              <a:ext uri="{FF2B5EF4-FFF2-40B4-BE49-F238E27FC236}">
                <a16:creationId xmlns:a16="http://schemas.microsoft.com/office/drawing/2014/main" id="{F3E0DB70-F653-C04C-9196-6A438552D867}"/>
              </a:ext>
            </a:extLst>
          </p:cNvPr>
          <p:cNvSpPr txBox="1"/>
          <p:nvPr/>
        </p:nvSpPr>
        <p:spPr>
          <a:xfrm>
            <a:off x="1626919" y="4928260"/>
            <a:ext cx="8799616" cy="338554"/>
          </a:xfrm>
          <a:prstGeom prst="rect">
            <a:avLst/>
          </a:prstGeom>
          <a:noFill/>
        </p:spPr>
        <p:txBody>
          <a:bodyPr wrap="square" rtlCol="0">
            <a:spAutoFit/>
          </a:bodyPr>
          <a:lstStyle/>
          <a:p>
            <a:r>
              <a:rPr lang="en-US" sz="1600" dirty="0">
                <a:solidFill>
                  <a:srgbClr val="7030A0"/>
                </a:solidFill>
              </a:rPr>
              <a:t>Student will learn about the next number in the series, Number “7”.</a:t>
            </a:r>
          </a:p>
        </p:txBody>
      </p:sp>
      <p:cxnSp>
        <p:nvCxnSpPr>
          <p:cNvPr id="9" name="Straight Arrow Connector 8">
            <a:extLst>
              <a:ext uri="{FF2B5EF4-FFF2-40B4-BE49-F238E27FC236}">
                <a16:creationId xmlns:a16="http://schemas.microsoft.com/office/drawing/2014/main" id="{9A54DE49-B879-3846-97D3-7F2D43268266}"/>
              </a:ext>
            </a:extLst>
          </p:cNvPr>
          <p:cNvCxnSpPr>
            <a:cxnSpLocks/>
            <a:stCxn id="10" idx="3"/>
          </p:cNvCxnSpPr>
          <p:nvPr/>
        </p:nvCxnSpPr>
        <p:spPr>
          <a:xfrm>
            <a:off x="1280886" y="1706111"/>
            <a:ext cx="9063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E05E026-E701-134B-ADD8-FE334EFA63AC}"/>
              </a:ext>
            </a:extLst>
          </p:cNvPr>
          <p:cNvSpPr txBox="1"/>
          <p:nvPr/>
        </p:nvSpPr>
        <p:spPr>
          <a:xfrm>
            <a:off x="96552" y="1290612"/>
            <a:ext cx="1184334" cy="830997"/>
          </a:xfrm>
          <a:prstGeom prst="rect">
            <a:avLst/>
          </a:prstGeom>
          <a:noFill/>
          <a:ln>
            <a:solidFill>
              <a:srgbClr val="002060"/>
            </a:solidFill>
          </a:ln>
        </p:spPr>
        <p:txBody>
          <a:bodyPr wrap="square" rtlCol="0">
            <a:spAutoFit/>
          </a:bodyPr>
          <a:lstStyle/>
          <a:p>
            <a:pPr algn="ctr"/>
            <a:r>
              <a:rPr lang="en-US" sz="1200" dirty="0"/>
              <a:t>Fill this in </a:t>
            </a:r>
            <a:r>
              <a:rPr lang="en-US" sz="1200" b="1" dirty="0"/>
              <a:t>AFTER </a:t>
            </a:r>
            <a:r>
              <a:rPr lang="en-US" sz="1200" dirty="0"/>
              <a:t>you have taught the lesson</a:t>
            </a:r>
          </a:p>
        </p:txBody>
      </p:sp>
      <p:sp>
        <p:nvSpPr>
          <p:cNvPr id="14" name="TextBox 13">
            <a:extLst>
              <a:ext uri="{FF2B5EF4-FFF2-40B4-BE49-F238E27FC236}">
                <a16:creationId xmlns:a16="http://schemas.microsoft.com/office/drawing/2014/main" id="{3215C285-E4F1-2B4F-8839-9F3A03775908}"/>
              </a:ext>
            </a:extLst>
          </p:cNvPr>
          <p:cNvSpPr txBox="1"/>
          <p:nvPr/>
        </p:nvSpPr>
        <p:spPr>
          <a:xfrm>
            <a:off x="130528" y="4896637"/>
            <a:ext cx="1184334" cy="646331"/>
          </a:xfrm>
          <a:prstGeom prst="rect">
            <a:avLst/>
          </a:prstGeom>
          <a:noFill/>
          <a:ln>
            <a:solidFill>
              <a:srgbClr val="002060"/>
            </a:solidFill>
          </a:ln>
        </p:spPr>
        <p:txBody>
          <a:bodyPr wrap="square" rtlCol="0">
            <a:spAutoFit/>
          </a:bodyPr>
          <a:lstStyle/>
          <a:p>
            <a:pPr algn="ctr"/>
            <a:r>
              <a:rPr lang="en-US" sz="1200" dirty="0"/>
              <a:t>Next lesson for this SUBJECT only</a:t>
            </a:r>
          </a:p>
        </p:txBody>
      </p:sp>
      <p:cxnSp>
        <p:nvCxnSpPr>
          <p:cNvPr id="15" name="Straight Arrow Connector 14">
            <a:extLst>
              <a:ext uri="{FF2B5EF4-FFF2-40B4-BE49-F238E27FC236}">
                <a16:creationId xmlns:a16="http://schemas.microsoft.com/office/drawing/2014/main" id="{BBAB0C6D-8CCB-614B-A4EA-3B470F4D4E0F}"/>
              </a:ext>
            </a:extLst>
          </p:cNvPr>
          <p:cNvCxnSpPr>
            <a:cxnSpLocks/>
            <a:stCxn id="14" idx="3"/>
          </p:cNvCxnSpPr>
          <p:nvPr/>
        </p:nvCxnSpPr>
        <p:spPr>
          <a:xfrm flipV="1">
            <a:off x="1314862" y="5121554"/>
            <a:ext cx="419202" cy="98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48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CC62-5A7A-0548-A0EE-4495B6D414B7}"/>
              </a:ext>
            </a:extLst>
          </p:cNvPr>
          <p:cNvSpPr>
            <a:spLocks noGrp="1"/>
          </p:cNvSpPr>
          <p:nvPr>
            <p:ph type="title"/>
          </p:nvPr>
        </p:nvSpPr>
        <p:spPr>
          <a:xfrm>
            <a:off x="581192" y="702156"/>
            <a:ext cx="11029616" cy="497252"/>
          </a:xfrm>
        </p:spPr>
        <p:txBody>
          <a:bodyPr>
            <a:normAutofit fontScale="90000"/>
          </a:bodyPr>
          <a:lstStyle/>
          <a:p>
            <a:r>
              <a:rPr lang="en-US" dirty="0"/>
              <a:t>LESSON PLANS</a:t>
            </a:r>
          </a:p>
        </p:txBody>
      </p:sp>
      <p:sp>
        <p:nvSpPr>
          <p:cNvPr id="3" name="Content Placeholder 2">
            <a:extLst>
              <a:ext uri="{FF2B5EF4-FFF2-40B4-BE49-F238E27FC236}">
                <a16:creationId xmlns:a16="http://schemas.microsoft.com/office/drawing/2014/main" id="{CC95B23F-EA67-DF4B-88FE-4382048EEFFD}"/>
              </a:ext>
            </a:extLst>
          </p:cNvPr>
          <p:cNvSpPr>
            <a:spLocks noGrp="1"/>
          </p:cNvSpPr>
          <p:nvPr>
            <p:ph idx="1"/>
          </p:nvPr>
        </p:nvSpPr>
        <p:spPr/>
        <p:txBody>
          <a:bodyPr>
            <a:normAutofit fontScale="85000" lnSpcReduction="20000"/>
          </a:bodyPr>
          <a:lstStyle/>
          <a:p>
            <a:pPr algn="just"/>
            <a:r>
              <a:rPr lang="en-US" dirty="0"/>
              <a:t>Lesson Plans are FUN! They will help you SO MUCH!</a:t>
            </a:r>
            <a:endParaRPr lang="en-US" dirty="0">
              <a:sym typeface="Wingdings" pitchFamily="2" charset="2"/>
            </a:endParaRPr>
          </a:p>
          <a:p>
            <a:pPr algn="just"/>
            <a:r>
              <a:rPr lang="en-US" dirty="0">
                <a:sym typeface="Wingdings" pitchFamily="2" charset="2"/>
              </a:rPr>
              <a:t>A little bit of planning work now will go a LONG way for years to come</a:t>
            </a:r>
          </a:p>
          <a:p>
            <a:pPr algn="just"/>
            <a:r>
              <a:rPr lang="en-US" dirty="0">
                <a:sym typeface="Wingdings" pitchFamily="2" charset="2"/>
              </a:rPr>
              <a:t>You will build your own </a:t>
            </a:r>
            <a:r>
              <a:rPr lang="en-US" b="1" dirty="0">
                <a:sym typeface="Wingdings" pitchFamily="2" charset="2"/>
              </a:rPr>
              <a:t>Library of Lesson Plans </a:t>
            </a:r>
            <a:r>
              <a:rPr lang="en-US" dirty="0">
                <a:sym typeface="Wingdings" pitchFamily="2" charset="2"/>
              </a:rPr>
              <a:t>that you can use and show other teachers…and inspectors </a:t>
            </a:r>
          </a:p>
          <a:p>
            <a:pPr algn="just"/>
            <a:r>
              <a:rPr lang="en-US" dirty="0">
                <a:sym typeface="Wingdings" pitchFamily="2" charset="2"/>
              </a:rPr>
              <a:t>The new Lesson Plan Template has moved on from Mister Tom’s – to include more boxes for your teaching</a:t>
            </a:r>
          </a:p>
          <a:p>
            <a:pPr algn="just"/>
            <a:r>
              <a:rPr lang="en-US" dirty="0">
                <a:sym typeface="Wingdings" pitchFamily="2" charset="2"/>
              </a:rPr>
              <a:t>All of KG and PYP </a:t>
            </a:r>
            <a:r>
              <a:rPr lang="en-US" b="1" u="sng" dirty="0">
                <a:sym typeface="Wingdings" pitchFamily="2" charset="2"/>
              </a:rPr>
              <a:t>must</a:t>
            </a:r>
            <a:r>
              <a:rPr lang="en-US" dirty="0">
                <a:sym typeface="Wingdings" pitchFamily="2" charset="2"/>
              </a:rPr>
              <a:t> use this Lesson Plan Template from now for all of your lessons</a:t>
            </a:r>
          </a:p>
          <a:p>
            <a:pPr algn="just"/>
            <a:r>
              <a:rPr lang="en-US" dirty="0">
                <a:sym typeface="Wingdings" pitchFamily="2" charset="2"/>
              </a:rPr>
              <a:t>These will get easier as you do more – you will get quicker and more confident to plan a successful lesson</a:t>
            </a:r>
          </a:p>
          <a:p>
            <a:pPr algn="just"/>
            <a:r>
              <a:rPr lang="en-US" dirty="0">
                <a:sym typeface="Wingdings" pitchFamily="2" charset="2"/>
              </a:rPr>
              <a:t>LESSON OBJECTIVES =  Need to be clear and precise = what the children will learn in </a:t>
            </a:r>
            <a:r>
              <a:rPr lang="en-US" u="sng" dirty="0">
                <a:sym typeface="Wingdings" pitchFamily="2" charset="2"/>
              </a:rPr>
              <a:t>THAT</a:t>
            </a:r>
            <a:r>
              <a:rPr lang="en-US" dirty="0">
                <a:sym typeface="Wingdings" pitchFamily="2" charset="2"/>
              </a:rPr>
              <a:t> specific lesson</a:t>
            </a:r>
          </a:p>
          <a:p>
            <a:pPr algn="just"/>
            <a:r>
              <a:rPr lang="en-US" dirty="0"/>
              <a:t>ACTIVITIES = Don’t put too much into 1 lesson. Break down your lesson into a few suitable activities and give the children </a:t>
            </a:r>
            <a:r>
              <a:rPr lang="en-US" u="sng" dirty="0"/>
              <a:t>time</a:t>
            </a:r>
            <a:r>
              <a:rPr lang="en-US" dirty="0"/>
              <a:t> and </a:t>
            </a:r>
            <a:r>
              <a:rPr lang="en-US" u="sng" dirty="0"/>
              <a:t>support</a:t>
            </a:r>
            <a:r>
              <a:rPr lang="en-US" dirty="0"/>
              <a:t> to complete them well</a:t>
            </a:r>
            <a:endParaRPr lang="en-US" u="sng" dirty="0"/>
          </a:p>
          <a:p>
            <a:pPr algn="just"/>
            <a:r>
              <a:rPr lang="en-US" dirty="0"/>
              <a:t>The Plenary is so important and can be used as a way of assessing the students’ learning.</a:t>
            </a:r>
          </a:p>
          <a:p>
            <a:pPr algn="just"/>
            <a:r>
              <a:rPr lang="en-US" dirty="0"/>
              <a:t>Make sure you fill in the Evaluation Box in your Lesson Plan </a:t>
            </a:r>
            <a:r>
              <a:rPr lang="en-US" u="sng" dirty="0"/>
              <a:t>after</a:t>
            </a:r>
            <a:r>
              <a:rPr lang="en-US" dirty="0"/>
              <a:t> you have completed your lesson. This will help you when you teach the lesson again the following year to new students.</a:t>
            </a:r>
          </a:p>
          <a:p>
            <a:endParaRPr lang="en-US" dirty="0">
              <a:sym typeface="Wingdings" pitchFamily="2" charset="2"/>
            </a:endParaRPr>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57DAE7F2-D496-D74E-A189-1B639664A99B}"/>
              </a:ext>
            </a:extLst>
          </p:cNvPr>
          <p:cNvPicPr>
            <a:picLocks noChangeAspect="1"/>
          </p:cNvPicPr>
          <p:nvPr/>
        </p:nvPicPr>
        <p:blipFill>
          <a:blip r:embed="rId2"/>
          <a:stretch>
            <a:fillRect/>
          </a:stretch>
        </p:blipFill>
        <p:spPr>
          <a:xfrm>
            <a:off x="8489458" y="702156"/>
            <a:ext cx="3121349" cy="1638708"/>
          </a:xfrm>
          <a:prstGeom prst="rect">
            <a:avLst/>
          </a:prstGeom>
          <a:ln>
            <a:solidFill>
              <a:schemeClr val="tx1"/>
            </a:solidFill>
          </a:ln>
        </p:spPr>
      </p:pic>
    </p:spTree>
    <p:extLst>
      <p:ext uri="{BB962C8B-B14F-4D97-AF65-F5344CB8AC3E}">
        <p14:creationId xmlns:p14="http://schemas.microsoft.com/office/powerpoint/2010/main" val="11340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CA3D-55D8-D04D-8483-327C4E496084}"/>
              </a:ext>
            </a:extLst>
          </p:cNvPr>
          <p:cNvSpPr>
            <a:spLocks noGrp="1"/>
          </p:cNvSpPr>
          <p:nvPr>
            <p:ph type="title"/>
          </p:nvPr>
        </p:nvSpPr>
        <p:spPr>
          <a:xfrm>
            <a:off x="581192" y="702156"/>
            <a:ext cx="11029616" cy="509127"/>
          </a:xfrm>
        </p:spPr>
        <p:txBody>
          <a:bodyPr>
            <a:normAutofit fontScale="90000"/>
          </a:bodyPr>
          <a:lstStyle/>
          <a:p>
            <a:r>
              <a:rPr lang="en-US" dirty="0"/>
              <a:t>WHAT YOU WILL ACHIEVE (EXAMPLE)</a:t>
            </a:r>
          </a:p>
        </p:txBody>
      </p:sp>
      <p:graphicFrame>
        <p:nvGraphicFramePr>
          <p:cNvPr id="4" name="Diagram 3">
            <a:extLst>
              <a:ext uri="{FF2B5EF4-FFF2-40B4-BE49-F238E27FC236}">
                <a16:creationId xmlns:a16="http://schemas.microsoft.com/office/drawing/2014/main" id="{6736195D-2EEF-8346-8CDA-32FFC9151BC6}"/>
              </a:ext>
            </a:extLst>
          </p:cNvPr>
          <p:cNvGraphicFramePr/>
          <p:nvPr>
            <p:extLst>
              <p:ext uri="{D42A27DB-BD31-4B8C-83A1-F6EECF244321}">
                <p14:modId xmlns:p14="http://schemas.microsoft.com/office/powerpoint/2010/main" val="4264131128"/>
              </p:ext>
            </p:extLst>
          </p:nvPr>
        </p:nvGraphicFramePr>
        <p:xfrm>
          <a:off x="581192" y="1211283"/>
          <a:ext cx="11029616" cy="485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54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9445-5DB3-1842-8208-ECFA6F949315}"/>
              </a:ext>
            </a:extLst>
          </p:cNvPr>
          <p:cNvSpPr>
            <a:spLocks noGrp="1"/>
          </p:cNvSpPr>
          <p:nvPr>
            <p:ph type="title"/>
          </p:nvPr>
        </p:nvSpPr>
        <p:spPr>
          <a:xfrm>
            <a:off x="581192" y="702156"/>
            <a:ext cx="11029616" cy="473501"/>
          </a:xfrm>
        </p:spPr>
        <p:txBody>
          <a:bodyPr>
            <a:normAutofit fontScale="90000"/>
          </a:bodyPr>
          <a:lstStyle/>
          <a:p>
            <a:r>
              <a:rPr lang="en-US" dirty="0"/>
              <a:t>AN EXAMPLE (PYP2)</a:t>
            </a:r>
          </a:p>
        </p:txBody>
      </p:sp>
      <p:graphicFrame>
        <p:nvGraphicFramePr>
          <p:cNvPr id="5" name="Diagram 4">
            <a:extLst>
              <a:ext uri="{FF2B5EF4-FFF2-40B4-BE49-F238E27FC236}">
                <a16:creationId xmlns:a16="http://schemas.microsoft.com/office/drawing/2014/main" id="{47EA4F5A-151A-6445-8542-F88F242B5603}"/>
              </a:ext>
            </a:extLst>
          </p:cNvPr>
          <p:cNvGraphicFramePr/>
          <p:nvPr>
            <p:extLst>
              <p:ext uri="{D42A27DB-BD31-4B8C-83A1-F6EECF244321}">
                <p14:modId xmlns:p14="http://schemas.microsoft.com/office/powerpoint/2010/main" val="224967276"/>
              </p:ext>
            </p:extLst>
          </p:nvPr>
        </p:nvGraphicFramePr>
        <p:xfrm>
          <a:off x="581192" y="1175657"/>
          <a:ext cx="11029616" cy="485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a:extLst>
              <a:ext uri="{FF2B5EF4-FFF2-40B4-BE49-F238E27FC236}">
                <a16:creationId xmlns:a16="http://schemas.microsoft.com/office/drawing/2014/main" id="{0758073C-5124-6B4B-9F6B-82749F3DCEF1}"/>
              </a:ext>
            </a:extLst>
          </p:cNvPr>
          <p:cNvGraphicFramePr>
            <a:graphicFrameLocks noGrp="1"/>
          </p:cNvGraphicFramePr>
          <p:nvPr>
            <p:extLst>
              <p:ext uri="{D42A27DB-BD31-4B8C-83A1-F6EECF244321}">
                <p14:modId xmlns:p14="http://schemas.microsoft.com/office/powerpoint/2010/main" val="1257385494"/>
              </p:ext>
            </p:extLst>
          </p:nvPr>
        </p:nvGraphicFramePr>
        <p:xfrm>
          <a:off x="488208" y="1187532"/>
          <a:ext cx="11122600" cy="370840"/>
        </p:xfrm>
        <a:graphic>
          <a:graphicData uri="http://schemas.openxmlformats.org/drawingml/2006/table">
            <a:tbl>
              <a:tblPr firstRow="1" bandRow="1">
                <a:tableStyleId>{5C22544A-7EE6-4342-B048-85BDC9FD1C3A}</a:tableStyleId>
              </a:tblPr>
              <a:tblGrid>
                <a:gridCol w="2254992">
                  <a:extLst>
                    <a:ext uri="{9D8B030D-6E8A-4147-A177-3AD203B41FA5}">
                      <a16:colId xmlns:a16="http://schemas.microsoft.com/office/drawing/2014/main" val="979900758"/>
                    </a:ext>
                  </a:extLst>
                </a:gridCol>
                <a:gridCol w="2194048">
                  <a:extLst>
                    <a:ext uri="{9D8B030D-6E8A-4147-A177-3AD203B41FA5}">
                      <a16:colId xmlns:a16="http://schemas.microsoft.com/office/drawing/2014/main" val="1473664812"/>
                    </a:ext>
                  </a:extLst>
                </a:gridCol>
                <a:gridCol w="2224520">
                  <a:extLst>
                    <a:ext uri="{9D8B030D-6E8A-4147-A177-3AD203B41FA5}">
                      <a16:colId xmlns:a16="http://schemas.microsoft.com/office/drawing/2014/main" val="1520206223"/>
                    </a:ext>
                  </a:extLst>
                </a:gridCol>
                <a:gridCol w="2224520">
                  <a:extLst>
                    <a:ext uri="{9D8B030D-6E8A-4147-A177-3AD203B41FA5}">
                      <a16:colId xmlns:a16="http://schemas.microsoft.com/office/drawing/2014/main" val="1346239830"/>
                    </a:ext>
                  </a:extLst>
                </a:gridCol>
                <a:gridCol w="2224520">
                  <a:extLst>
                    <a:ext uri="{9D8B030D-6E8A-4147-A177-3AD203B41FA5}">
                      <a16:colId xmlns:a16="http://schemas.microsoft.com/office/drawing/2014/main" val="1741014406"/>
                    </a:ext>
                  </a:extLst>
                </a:gridCol>
              </a:tblGrid>
              <a:tr h="370840">
                <a:tc>
                  <a:txBody>
                    <a:bodyPr/>
                    <a:lstStyle/>
                    <a:p>
                      <a:pPr algn="ctr"/>
                      <a:r>
                        <a:rPr lang="en-US" dirty="0">
                          <a:solidFill>
                            <a:sysClr val="windowText" lastClr="000000"/>
                          </a:solidFill>
                        </a:rPr>
                        <a:t>THEME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SEQUENCE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LESSON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038126"/>
                  </a:ext>
                </a:extLst>
              </a:tr>
            </a:tbl>
          </a:graphicData>
        </a:graphic>
      </p:graphicFrame>
      <p:sp>
        <p:nvSpPr>
          <p:cNvPr id="7" name="Left Arrow 6">
            <a:extLst>
              <a:ext uri="{FF2B5EF4-FFF2-40B4-BE49-F238E27FC236}">
                <a16:creationId xmlns:a16="http://schemas.microsoft.com/office/drawing/2014/main" id="{87437BB1-4EA9-994B-9419-D86CDCF357FD}"/>
              </a:ext>
            </a:extLst>
          </p:cNvPr>
          <p:cNvSpPr/>
          <p:nvPr/>
        </p:nvSpPr>
        <p:spPr>
          <a:xfrm>
            <a:off x="9963396" y="5913528"/>
            <a:ext cx="160650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a:extLst>
              <a:ext uri="{FF2B5EF4-FFF2-40B4-BE49-F238E27FC236}">
                <a16:creationId xmlns:a16="http://schemas.microsoft.com/office/drawing/2014/main" id="{2B69F848-A310-2845-884A-293458E55361}"/>
              </a:ext>
            </a:extLst>
          </p:cNvPr>
          <p:cNvSpPr/>
          <p:nvPr/>
        </p:nvSpPr>
        <p:spPr>
          <a:xfrm>
            <a:off x="7705105" y="5913528"/>
            <a:ext cx="160650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9DBE6F39-44E5-F54E-A5B1-E03458D3B79C}"/>
              </a:ext>
            </a:extLst>
          </p:cNvPr>
          <p:cNvSpPr/>
          <p:nvPr/>
        </p:nvSpPr>
        <p:spPr>
          <a:xfrm>
            <a:off x="5292746" y="5913528"/>
            <a:ext cx="160650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794BE65C-2C25-2344-BE12-2003E66260C7}"/>
              </a:ext>
            </a:extLst>
          </p:cNvPr>
          <p:cNvSpPr/>
          <p:nvPr/>
        </p:nvSpPr>
        <p:spPr>
          <a:xfrm>
            <a:off x="3034455" y="5913528"/>
            <a:ext cx="160650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97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AD4E-819A-3047-AD5A-70CCA9ED7E0D}"/>
              </a:ext>
            </a:extLst>
          </p:cNvPr>
          <p:cNvSpPr>
            <a:spLocks noGrp="1"/>
          </p:cNvSpPr>
          <p:nvPr>
            <p:ph type="title"/>
          </p:nvPr>
        </p:nvSpPr>
        <p:spPr>
          <a:xfrm>
            <a:off x="581192" y="702156"/>
            <a:ext cx="11029616" cy="414125"/>
          </a:xfrm>
        </p:spPr>
        <p:txBody>
          <a:bodyPr>
            <a:normAutofit fontScale="90000"/>
          </a:bodyPr>
          <a:lstStyle/>
          <a:p>
            <a:r>
              <a:rPr lang="en-US" dirty="0"/>
              <a:t>IB words and labels</a:t>
            </a:r>
          </a:p>
        </p:txBody>
      </p:sp>
      <p:sp>
        <p:nvSpPr>
          <p:cNvPr id="3" name="Content Placeholder 2">
            <a:extLst>
              <a:ext uri="{FF2B5EF4-FFF2-40B4-BE49-F238E27FC236}">
                <a16:creationId xmlns:a16="http://schemas.microsoft.com/office/drawing/2014/main" id="{BAE1D796-4EF7-2B49-9F6F-448E280E5D4B}"/>
              </a:ext>
            </a:extLst>
          </p:cNvPr>
          <p:cNvSpPr>
            <a:spLocks noGrp="1"/>
          </p:cNvSpPr>
          <p:nvPr>
            <p:ph idx="1"/>
          </p:nvPr>
        </p:nvSpPr>
        <p:spPr>
          <a:xfrm>
            <a:off x="581192" y="1230576"/>
            <a:ext cx="11222881" cy="5286554"/>
          </a:xfrm>
        </p:spPr>
        <p:txBody>
          <a:bodyPr>
            <a:normAutofit/>
          </a:bodyPr>
          <a:lstStyle/>
          <a:p>
            <a:pPr algn="just"/>
            <a:r>
              <a:rPr lang="en-US" sz="1400" dirty="0"/>
              <a:t>In the 1</a:t>
            </a:r>
            <a:r>
              <a:rPr lang="en-US" sz="1400" baseline="30000" dirty="0"/>
              <a:t>st</a:t>
            </a:r>
            <a:r>
              <a:rPr lang="en-US" sz="1400" dirty="0"/>
              <a:t> lesson of a New </a:t>
            </a:r>
            <a:r>
              <a:rPr lang="en-US" sz="1400" b="1" dirty="0">
                <a:solidFill>
                  <a:srgbClr val="ED8428"/>
                </a:solidFill>
              </a:rPr>
              <a:t>Unit</a:t>
            </a:r>
            <a:r>
              <a:rPr lang="en-US" sz="1400" dirty="0"/>
              <a:t>, it would be nice to introduce the students to what they will be learning about over the next few weeks:</a:t>
            </a:r>
          </a:p>
          <a:p>
            <a:pPr marL="0" indent="0" algn="ctr">
              <a:buNone/>
            </a:pPr>
            <a:r>
              <a:rPr lang="en-US" sz="1400" b="1" dirty="0">
                <a:solidFill>
                  <a:schemeClr val="accent1"/>
                </a:solidFill>
                <a:highlight>
                  <a:srgbClr val="FFFF00"/>
                </a:highlight>
              </a:rPr>
              <a:t>The Theme</a:t>
            </a:r>
            <a:r>
              <a:rPr lang="en-US" sz="1400" b="1" dirty="0"/>
              <a:t>		</a:t>
            </a:r>
            <a:r>
              <a:rPr lang="en-US" sz="1400" b="1" dirty="0">
                <a:solidFill>
                  <a:srgbClr val="ED8428"/>
                </a:solidFill>
                <a:highlight>
                  <a:srgbClr val="FFFF00"/>
                </a:highlight>
              </a:rPr>
              <a:t>The Central Idea</a:t>
            </a:r>
            <a:r>
              <a:rPr lang="en-US" sz="1400" b="1" dirty="0"/>
              <a:t>		</a:t>
            </a:r>
            <a:r>
              <a:rPr lang="en-US" sz="1400" b="1" dirty="0">
                <a:solidFill>
                  <a:srgbClr val="ED8428"/>
                </a:solidFill>
                <a:highlight>
                  <a:srgbClr val="FFFF00"/>
                </a:highlight>
              </a:rPr>
              <a:t>Lines of Enquiry</a:t>
            </a:r>
          </a:p>
          <a:p>
            <a:pPr marL="0" indent="0" algn="ctr">
              <a:buNone/>
            </a:pPr>
            <a:endParaRPr lang="en-US" sz="1400" b="1" dirty="0">
              <a:solidFill>
                <a:srgbClr val="ED8428"/>
              </a:solidFill>
              <a:highlight>
                <a:srgbClr val="FFFF00"/>
              </a:highlight>
            </a:endParaRPr>
          </a:p>
          <a:p>
            <a:pPr algn="just"/>
            <a:r>
              <a:rPr lang="en-US" sz="1400" u="sng" dirty="0"/>
              <a:t>Do</a:t>
            </a:r>
            <a:r>
              <a:rPr lang="en-US" sz="1400" dirty="0"/>
              <a:t> </a:t>
            </a:r>
            <a:r>
              <a:rPr lang="en-US" sz="1400" u="sng" dirty="0"/>
              <a:t>not</a:t>
            </a:r>
            <a:r>
              <a:rPr lang="en-US" sz="1400" dirty="0"/>
              <a:t> explain what the large words mean to young Students (KG, PYP1-2)– they will get confused. Keep it simple or say nothing. Just teach it. </a:t>
            </a:r>
          </a:p>
          <a:p>
            <a:pPr algn="just"/>
            <a:r>
              <a:rPr lang="en-US" sz="1400" dirty="0"/>
              <a:t>Older Students (PYP3-5) could understand that they have a </a:t>
            </a:r>
            <a:r>
              <a:rPr lang="en-US" sz="1400" dirty="0">
                <a:solidFill>
                  <a:srgbClr val="ED8428"/>
                </a:solidFill>
              </a:rPr>
              <a:t>Theme</a:t>
            </a:r>
            <a:r>
              <a:rPr lang="en-US" sz="1400" dirty="0"/>
              <a:t>, </a:t>
            </a:r>
            <a:r>
              <a:rPr lang="en-US" sz="1400" dirty="0">
                <a:solidFill>
                  <a:srgbClr val="ED8428"/>
                </a:solidFill>
              </a:rPr>
              <a:t>Units</a:t>
            </a:r>
            <a:r>
              <a:rPr lang="en-US" sz="1400" dirty="0"/>
              <a:t> of work to complete, and a </a:t>
            </a:r>
            <a:r>
              <a:rPr lang="en-US" sz="1400" b="1" dirty="0">
                <a:solidFill>
                  <a:srgbClr val="ED8428"/>
                </a:solidFill>
              </a:rPr>
              <a:t>Central Idea </a:t>
            </a:r>
            <a:r>
              <a:rPr lang="en-US" sz="1400" dirty="0"/>
              <a:t>to think about in their work. </a:t>
            </a:r>
          </a:p>
          <a:p>
            <a:pPr algn="just"/>
            <a:r>
              <a:rPr lang="en-US" sz="1400" dirty="0"/>
              <a:t>Each Lesson, you should concentrate on a </a:t>
            </a:r>
            <a:r>
              <a:rPr lang="en-US" sz="1400" b="1" u="sng" dirty="0">
                <a:solidFill>
                  <a:srgbClr val="ED8428"/>
                </a:solidFill>
              </a:rPr>
              <a:t>Lesson Object</a:t>
            </a:r>
            <a:r>
              <a:rPr lang="en-US" sz="1400" u="sng" dirty="0">
                <a:solidFill>
                  <a:srgbClr val="ED8428"/>
                </a:solidFill>
              </a:rPr>
              <a:t>ive</a:t>
            </a:r>
            <a:r>
              <a:rPr lang="en-US" sz="1400" dirty="0"/>
              <a:t>. Then, you will teach your Students a part of your </a:t>
            </a:r>
            <a:r>
              <a:rPr lang="en-US" sz="1400" b="1" dirty="0">
                <a:solidFill>
                  <a:srgbClr val="ED8428"/>
                </a:solidFill>
              </a:rPr>
              <a:t>Unit’s Scope &amp; Sequence</a:t>
            </a:r>
            <a:r>
              <a:rPr lang="en-US" sz="1400" dirty="0"/>
              <a:t>. Each lesson, you will teach new parts and they will learn more and more of it until it is complete.</a:t>
            </a:r>
          </a:p>
          <a:p>
            <a:pPr algn="just"/>
            <a:r>
              <a:rPr lang="en-US" sz="1400" dirty="0"/>
              <a:t>Use suitable </a:t>
            </a:r>
            <a:r>
              <a:rPr lang="en-US" sz="1400" b="1" dirty="0">
                <a:solidFill>
                  <a:srgbClr val="ED8428"/>
                </a:solidFill>
              </a:rPr>
              <a:t>IB</a:t>
            </a:r>
            <a:r>
              <a:rPr lang="en-US" sz="1400" dirty="0">
                <a:solidFill>
                  <a:srgbClr val="ED8428"/>
                </a:solidFill>
              </a:rPr>
              <a:t> </a:t>
            </a:r>
            <a:r>
              <a:rPr lang="en-US" sz="1400" b="1" dirty="0">
                <a:solidFill>
                  <a:srgbClr val="ED8428"/>
                </a:solidFill>
              </a:rPr>
              <a:t>Learning Experiences</a:t>
            </a:r>
            <a:r>
              <a:rPr lang="en-US" sz="1400" b="1" dirty="0"/>
              <a:t> </a:t>
            </a:r>
            <a:r>
              <a:rPr lang="en-US" sz="1400" dirty="0"/>
              <a:t>(Activities) to include in your Lesson Plans for each Subject for your class. This can help you relate to the </a:t>
            </a:r>
            <a:r>
              <a:rPr lang="en-US" sz="1400" b="1" dirty="0">
                <a:solidFill>
                  <a:srgbClr val="ED8428"/>
                </a:solidFill>
              </a:rPr>
              <a:t>Theme</a:t>
            </a:r>
            <a:r>
              <a:rPr lang="en-US" sz="1400" b="1" dirty="0"/>
              <a:t> </a:t>
            </a:r>
            <a:r>
              <a:rPr lang="en-US" sz="1400" dirty="0"/>
              <a:t>and </a:t>
            </a:r>
            <a:r>
              <a:rPr lang="en-US" sz="1400" b="1" dirty="0">
                <a:solidFill>
                  <a:srgbClr val="ED8428"/>
                </a:solidFill>
              </a:rPr>
              <a:t>Unit</a:t>
            </a:r>
            <a:r>
              <a:rPr lang="en-US" sz="1400" b="1" dirty="0"/>
              <a:t> </a:t>
            </a:r>
            <a:r>
              <a:rPr lang="en-US" sz="1400" dirty="0"/>
              <a:t>in your Lesson Plans.</a:t>
            </a:r>
          </a:p>
          <a:p>
            <a:pPr algn="just"/>
            <a:r>
              <a:rPr lang="en-US" sz="1400" dirty="0"/>
              <a:t>Your </a:t>
            </a:r>
            <a:r>
              <a:rPr lang="en-US" sz="1400" b="1" dirty="0">
                <a:solidFill>
                  <a:srgbClr val="ED8428"/>
                </a:solidFill>
              </a:rPr>
              <a:t>Key Concepts</a:t>
            </a:r>
            <a:r>
              <a:rPr lang="en-US" sz="1400" dirty="0">
                <a:solidFill>
                  <a:srgbClr val="ED8428"/>
                </a:solidFill>
              </a:rPr>
              <a:t> </a:t>
            </a:r>
            <a:r>
              <a:rPr lang="en-US" sz="1400" dirty="0"/>
              <a:t>and </a:t>
            </a:r>
            <a:r>
              <a:rPr lang="en-US" sz="1400" b="1" dirty="0">
                <a:solidFill>
                  <a:srgbClr val="ED8428"/>
                </a:solidFill>
              </a:rPr>
              <a:t>Lines of Enquiry</a:t>
            </a:r>
            <a:r>
              <a:rPr lang="en-US" sz="1400" dirty="0">
                <a:solidFill>
                  <a:srgbClr val="ED8428"/>
                </a:solidFill>
              </a:rPr>
              <a:t> </a:t>
            </a:r>
            <a:r>
              <a:rPr lang="en-US" sz="1400" dirty="0"/>
              <a:t>are there for you as teachers to guide the students’ learning each lesson. Explore how you can include these in your subjects as you teach but </a:t>
            </a:r>
            <a:r>
              <a:rPr lang="en-US" sz="1400" u="sng" dirty="0"/>
              <a:t>keep</a:t>
            </a:r>
            <a:r>
              <a:rPr lang="en-US" sz="1400" dirty="0"/>
              <a:t> </a:t>
            </a:r>
            <a:r>
              <a:rPr lang="en-US" sz="1400" u="sng" dirty="0"/>
              <a:t>it</a:t>
            </a:r>
            <a:r>
              <a:rPr lang="en-US" sz="1400" dirty="0"/>
              <a:t> </a:t>
            </a:r>
            <a:r>
              <a:rPr lang="en-US" sz="1400" u="sng" dirty="0"/>
              <a:t>simple</a:t>
            </a:r>
            <a:r>
              <a:rPr lang="en-US" sz="1400" dirty="0"/>
              <a:t>. </a:t>
            </a:r>
          </a:p>
        </p:txBody>
      </p:sp>
      <p:pic>
        <p:nvPicPr>
          <p:cNvPr id="4" name="Picture 3" descr="IB-button-600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023" y="550551"/>
            <a:ext cx="1360050" cy="1360050"/>
          </a:xfrm>
          <a:prstGeom prst="rect">
            <a:avLst/>
          </a:prstGeom>
        </p:spPr>
      </p:pic>
    </p:spTree>
    <p:extLst>
      <p:ext uri="{BB962C8B-B14F-4D97-AF65-F5344CB8AC3E}">
        <p14:creationId xmlns:p14="http://schemas.microsoft.com/office/powerpoint/2010/main" val="16112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38741"/>
          </a:xfrm>
        </p:spPr>
        <p:txBody>
          <a:bodyPr>
            <a:normAutofit fontScale="90000"/>
          </a:bodyPr>
          <a:lstStyle/>
          <a:p>
            <a:r>
              <a:rPr lang="en-US" dirty="0"/>
              <a:t>IB WORDS IN YOUR CLASSROOM </a:t>
            </a:r>
            <a:br>
              <a:rPr lang="en-US" dirty="0"/>
            </a:br>
            <a:r>
              <a:rPr lang="en-US" dirty="0"/>
              <a:t>PLANNING &amp; TEACHING</a:t>
            </a:r>
          </a:p>
        </p:txBody>
      </p:sp>
      <p:sp>
        <p:nvSpPr>
          <p:cNvPr id="3" name="Content Placeholder 2"/>
          <p:cNvSpPr>
            <a:spLocks noGrp="1"/>
          </p:cNvSpPr>
          <p:nvPr>
            <p:ph idx="1"/>
          </p:nvPr>
        </p:nvSpPr>
        <p:spPr>
          <a:xfrm>
            <a:off x="581192" y="2027025"/>
            <a:ext cx="11398627" cy="4310482"/>
          </a:xfrm>
        </p:spPr>
        <p:txBody>
          <a:bodyPr>
            <a:normAutofit fontScale="92500"/>
          </a:bodyPr>
          <a:lstStyle/>
          <a:p>
            <a:pPr algn="just"/>
            <a:r>
              <a:rPr lang="en-US" sz="1800" dirty="0"/>
              <a:t>Remember that your Lesson Plans are already supporting the students’ IB way of learning by completing their Lesson Objective</a:t>
            </a:r>
          </a:p>
          <a:p>
            <a:pPr algn="just"/>
            <a:r>
              <a:rPr lang="en-US" sz="1800" dirty="0"/>
              <a:t>The IB requires you to teach at least one interdisciplinary unit per year</a:t>
            </a:r>
          </a:p>
          <a:p>
            <a:pPr algn="just"/>
            <a:r>
              <a:rPr lang="en-US" sz="1800" dirty="0"/>
              <a:t>An interdisciplinary unit should contain skills and knowledge from </a:t>
            </a:r>
            <a:r>
              <a:rPr lang="en-US" sz="1800" u="sng" dirty="0"/>
              <a:t>more than one</a:t>
            </a:r>
            <a:r>
              <a:rPr lang="en-US" sz="1800" dirty="0"/>
              <a:t> subject area = which is what we do </a:t>
            </a:r>
            <a:r>
              <a:rPr lang="en-US" sz="1800" u="sng" dirty="0"/>
              <a:t>all the time</a:t>
            </a:r>
            <a:r>
              <a:rPr lang="en-US" sz="1800" dirty="0"/>
              <a:t> as PYP Teachers in Homeroom Teaching. We are always linking ideas to many subjects and allowing students to put them together in projects, presentations and many other parts of students’ work</a:t>
            </a:r>
          </a:p>
          <a:p>
            <a:pPr algn="just"/>
            <a:r>
              <a:rPr lang="en-US" sz="1800" dirty="0"/>
              <a:t>A </a:t>
            </a:r>
            <a:r>
              <a:rPr lang="en-US" sz="1800" dirty="0" err="1"/>
              <a:t>transdisciplinary</a:t>
            </a:r>
            <a:r>
              <a:rPr lang="en-US" sz="1800" dirty="0"/>
              <a:t> unit should contain skills and knowledge form </a:t>
            </a:r>
            <a:r>
              <a:rPr lang="en-US" sz="1800" u="sng" dirty="0"/>
              <a:t>many</a:t>
            </a:r>
            <a:r>
              <a:rPr lang="en-US" sz="1800" dirty="0"/>
              <a:t> subject areas = what we do all the time as PYP Teachers in Homeroom Teaching</a:t>
            </a:r>
          </a:p>
          <a:p>
            <a:pPr algn="just"/>
            <a:r>
              <a:rPr lang="en-US" sz="1800" dirty="0"/>
              <a:t>We connect the subjects together within the IB Units to always move the student’s learning and understanding on and enrich the Theme</a:t>
            </a:r>
          </a:p>
          <a:p>
            <a:pPr algn="just"/>
            <a:endParaRPr lang="en-US" sz="1800" dirty="0"/>
          </a:p>
          <a:p>
            <a:pPr algn="just"/>
            <a:r>
              <a:rPr lang="en-US" dirty="0"/>
              <a:t> So this how you can help at school make the important “Life Themes” of the IB seem less scary and big for your students</a:t>
            </a:r>
            <a:r>
              <a:rPr lang="mr-IN" dirty="0"/>
              <a:t>…</a:t>
            </a:r>
            <a:r>
              <a:rPr lang="en-US" dirty="0"/>
              <a:t> </a:t>
            </a:r>
            <a:endParaRPr lang="en-US" i="1"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973" y="639141"/>
            <a:ext cx="1389378" cy="1389378"/>
          </a:xfrm>
          <a:prstGeom prst="rect">
            <a:avLst/>
          </a:prstGeom>
        </p:spPr>
      </p:pic>
    </p:spTree>
    <p:extLst>
      <p:ext uri="{BB962C8B-B14F-4D97-AF65-F5344CB8AC3E}">
        <p14:creationId xmlns:p14="http://schemas.microsoft.com/office/powerpoint/2010/main" val="184585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ool-v-Lif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97" y="787000"/>
            <a:ext cx="7045332" cy="5843569"/>
          </a:xfrm>
          <a:prstGeom prst="rect">
            <a:avLst/>
          </a:prstGeom>
        </p:spPr>
      </p:pic>
      <p:sp>
        <p:nvSpPr>
          <p:cNvPr id="5" name="TextBox 4"/>
          <p:cNvSpPr txBox="1"/>
          <p:nvPr/>
        </p:nvSpPr>
        <p:spPr>
          <a:xfrm>
            <a:off x="8352902" y="1965970"/>
            <a:ext cx="3162868" cy="2677656"/>
          </a:xfrm>
          <a:prstGeom prst="rect">
            <a:avLst/>
          </a:prstGeom>
          <a:noFill/>
          <a:ln w="38100" cmpd="sng">
            <a:solidFill>
              <a:schemeClr val="accent1"/>
            </a:solidFill>
          </a:ln>
          <a:effectLst>
            <a:glow rad="101600">
              <a:schemeClr val="accent1">
                <a:satMod val="175000"/>
                <a:alpha val="40000"/>
              </a:schemeClr>
            </a:glow>
          </a:effectLst>
        </p:spPr>
        <p:txBody>
          <a:bodyPr wrap="square" rtlCol="0">
            <a:spAutoFit/>
          </a:bodyPr>
          <a:lstStyle/>
          <a:p>
            <a:pPr algn="ctr"/>
            <a:endParaRPr lang="en-US" sz="2400" b="1" dirty="0">
              <a:solidFill>
                <a:srgbClr val="FF6600"/>
              </a:solidFill>
            </a:endParaRPr>
          </a:p>
          <a:p>
            <a:pPr algn="ctr"/>
            <a:r>
              <a:rPr lang="en-US" sz="2400" b="1" dirty="0">
                <a:solidFill>
                  <a:srgbClr val="FF6600"/>
                </a:solidFill>
              </a:rPr>
              <a:t>SIMPLE + CLEAR =</a:t>
            </a:r>
          </a:p>
          <a:p>
            <a:pPr algn="ctr"/>
            <a:endParaRPr lang="en-US" sz="2400" b="1" dirty="0">
              <a:solidFill>
                <a:srgbClr val="FF6600"/>
              </a:solidFill>
            </a:endParaRPr>
          </a:p>
          <a:p>
            <a:pPr algn="ctr"/>
            <a:r>
              <a:rPr lang="en-US" sz="2400" b="1" dirty="0">
                <a:solidFill>
                  <a:srgbClr val="FF6600"/>
                </a:solidFill>
              </a:rPr>
              <a:t>THEY WILL LEARN </a:t>
            </a:r>
          </a:p>
          <a:p>
            <a:pPr algn="ctr"/>
            <a:r>
              <a:rPr lang="en-US" sz="2400" b="1" u="sng" dirty="0">
                <a:solidFill>
                  <a:srgbClr val="FF6600"/>
                </a:solidFill>
              </a:rPr>
              <a:t>ALL</a:t>
            </a:r>
            <a:r>
              <a:rPr lang="en-US" sz="2400" b="1" dirty="0">
                <a:solidFill>
                  <a:srgbClr val="FF6600"/>
                </a:solidFill>
              </a:rPr>
              <a:t> </a:t>
            </a:r>
            <a:r>
              <a:rPr lang="en-US" sz="2400" b="1" u="sng" dirty="0">
                <a:solidFill>
                  <a:srgbClr val="FF6600"/>
                </a:solidFill>
              </a:rPr>
              <a:t>YEAR</a:t>
            </a:r>
            <a:r>
              <a:rPr lang="en-US" sz="2400" b="1" dirty="0">
                <a:solidFill>
                  <a:srgbClr val="FF6600"/>
                </a:solidFill>
              </a:rPr>
              <a:t>!</a:t>
            </a:r>
          </a:p>
          <a:p>
            <a:pPr algn="ctr"/>
            <a:endParaRPr lang="en-US" sz="2400" b="1" dirty="0">
              <a:solidFill>
                <a:srgbClr val="FF6600"/>
              </a:solidFill>
            </a:endParaRPr>
          </a:p>
          <a:p>
            <a:pPr algn="ctr"/>
            <a:r>
              <a:rPr lang="en-US" sz="2400" b="1" dirty="0">
                <a:solidFill>
                  <a:srgbClr val="FF6600"/>
                </a:solidFill>
                <a:sym typeface="Wingdings"/>
              </a:rPr>
              <a:t></a:t>
            </a:r>
            <a:endParaRPr lang="en-US" sz="2400" b="1" dirty="0">
              <a:solidFill>
                <a:srgbClr val="FF6600"/>
              </a:solidFill>
            </a:endParaRPr>
          </a:p>
        </p:txBody>
      </p:sp>
    </p:spTree>
    <p:extLst>
      <p:ext uri="{BB962C8B-B14F-4D97-AF65-F5344CB8AC3E}">
        <p14:creationId xmlns:p14="http://schemas.microsoft.com/office/powerpoint/2010/main" val="100522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09045"/>
          </a:xfrm>
        </p:spPr>
        <p:txBody>
          <a:bodyPr>
            <a:normAutofit fontScale="90000"/>
          </a:bodyPr>
          <a:lstStyle/>
          <a:p>
            <a:r>
              <a:rPr lang="en-US" dirty="0"/>
              <a:t>Examples of how to teach “</a:t>
            </a:r>
            <a:r>
              <a:rPr lang="en-US" dirty="0" err="1"/>
              <a:t>transdisciplinary</a:t>
            </a:r>
            <a:r>
              <a:rPr lang="en-US" dirty="0"/>
              <a:t>”</a:t>
            </a:r>
          </a:p>
        </p:txBody>
      </p:sp>
      <p:sp>
        <p:nvSpPr>
          <p:cNvPr id="3" name="Content Placeholder 2"/>
          <p:cNvSpPr>
            <a:spLocks noGrp="1"/>
          </p:cNvSpPr>
          <p:nvPr>
            <p:ph idx="1"/>
          </p:nvPr>
        </p:nvSpPr>
        <p:spPr>
          <a:xfrm>
            <a:off x="581192" y="1294365"/>
            <a:ext cx="11029615" cy="4680985"/>
          </a:xfrm>
        </p:spPr>
        <p:txBody>
          <a:bodyPr>
            <a:normAutofit/>
          </a:bodyPr>
          <a:lstStyle/>
          <a:p>
            <a:pPr marL="0" indent="0">
              <a:buNone/>
            </a:pPr>
            <a:r>
              <a:rPr lang="en-US" b="1" dirty="0"/>
              <a:t>Activity:			Historical Pen Pals</a:t>
            </a:r>
            <a:r>
              <a:rPr lang="en-US" dirty="0"/>
              <a:t>		</a:t>
            </a:r>
            <a:r>
              <a:rPr lang="en-US" i="1" dirty="0"/>
              <a:t>Developing creative writing skills in the process whilst writing to a famous 									Scientist (Scientific discoveries), famous Artist (Art - World Famous 									paintings) famous Explorer (Geography </a:t>
            </a:r>
            <a:r>
              <a:rPr lang="mr-IN" i="1" dirty="0"/>
              <a:t>–</a:t>
            </a:r>
            <a:r>
              <a:rPr lang="en-US" i="1" dirty="0"/>
              <a:t> World Map, Social Studies </a:t>
            </a:r>
            <a:r>
              <a:rPr lang="mr-IN" i="1" dirty="0"/>
              <a:t>–</a:t>
            </a:r>
            <a:r>
              <a:rPr lang="en-US" i="1" dirty="0"/>
              <a:t> 									Cultural Differences, History </a:t>
            </a:r>
            <a:r>
              <a:rPr lang="mr-IN" i="1" dirty="0"/>
              <a:t>–</a:t>
            </a:r>
            <a:r>
              <a:rPr lang="en-US" i="1" dirty="0"/>
              <a:t> Landmarks), etc.</a:t>
            </a:r>
          </a:p>
          <a:p>
            <a:pPr marL="0" indent="0">
              <a:buNone/>
            </a:pPr>
            <a:r>
              <a:rPr lang="en-US" i="1" dirty="0"/>
              <a:t>		</a:t>
            </a:r>
          </a:p>
          <a:p>
            <a:pPr marL="0" indent="0">
              <a:buNone/>
            </a:pPr>
            <a:r>
              <a:rPr lang="en-US" i="1" dirty="0"/>
              <a:t>				</a:t>
            </a:r>
            <a:r>
              <a:rPr lang="en-US" b="1" dirty="0"/>
              <a:t>Math Gym</a:t>
            </a:r>
            <a:r>
              <a:rPr lang="en-US" dirty="0"/>
              <a:t>			</a:t>
            </a:r>
            <a:r>
              <a:rPr lang="en-US" i="1" dirty="0"/>
              <a:t>The game is to practice long jumps (PE </a:t>
            </a:r>
            <a:r>
              <a:rPr lang="mr-IN" i="1" dirty="0"/>
              <a:t>–</a:t>
            </a:r>
            <a:r>
              <a:rPr lang="en-US" i="1" dirty="0"/>
              <a:t> fitness and motor skills). You 									can talk about how the body uses a “spring” and the “forces” used 									(Science </a:t>
            </a:r>
            <a:r>
              <a:rPr lang="mr-IN" i="1" dirty="0"/>
              <a:t>–</a:t>
            </a:r>
            <a:r>
              <a:rPr lang="en-US" i="1" dirty="0"/>
              <a:t> Physics) to jump. Then, students can exercise their Math skills by 									estimating and measuring how far they have jumped (Math </a:t>
            </a:r>
            <a:r>
              <a:rPr lang="mr-IN" i="1" dirty="0"/>
              <a:t>–</a:t>
            </a:r>
            <a:r>
              <a:rPr lang="en-US" i="1" dirty="0"/>
              <a:t> 									measurement and investigation). These activities and demonstrations 									can also build into a sequence of lessons about lifting, throwing and other 									actions </a:t>
            </a:r>
            <a:r>
              <a:rPr lang="mr-IN" i="1" dirty="0"/>
              <a:t>–</a:t>
            </a:r>
            <a:r>
              <a:rPr lang="en-US" i="1" dirty="0"/>
              <a:t> potentially interesting students who don’t usually like the gym!</a:t>
            </a:r>
            <a:r>
              <a:rPr lang="en-US" dirty="0"/>
              <a:t>				</a:t>
            </a:r>
          </a:p>
        </p:txBody>
      </p:sp>
    </p:spTree>
    <p:extLst>
      <p:ext uri="{BB962C8B-B14F-4D97-AF65-F5344CB8AC3E}">
        <p14:creationId xmlns:p14="http://schemas.microsoft.com/office/powerpoint/2010/main" val="302147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5381-6A63-CD46-B185-D0FF91511340}"/>
              </a:ext>
            </a:extLst>
          </p:cNvPr>
          <p:cNvSpPr>
            <a:spLocks noGrp="1"/>
          </p:cNvSpPr>
          <p:nvPr>
            <p:ph type="title"/>
          </p:nvPr>
        </p:nvSpPr>
        <p:spPr>
          <a:xfrm>
            <a:off x="581192" y="702156"/>
            <a:ext cx="7225075" cy="544753"/>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C168DF07-5A9C-B347-B1B5-39B8A03A3299}"/>
              </a:ext>
            </a:extLst>
          </p:cNvPr>
          <p:cNvSpPr>
            <a:spLocks noGrp="1"/>
          </p:cNvSpPr>
          <p:nvPr>
            <p:ph idx="1"/>
          </p:nvPr>
        </p:nvSpPr>
        <p:spPr>
          <a:xfrm>
            <a:off x="581192" y="2180496"/>
            <a:ext cx="7225075" cy="3678303"/>
          </a:xfrm>
        </p:spPr>
        <p:txBody>
          <a:bodyPr>
            <a:normAutofit/>
          </a:bodyPr>
          <a:lstStyle/>
          <a:p>
            <a:pPr algn="just"/>
            <a:r>
              <a:rPr lang="en-US" dirty="0"/>
              <a:t>Well done on your hard work, focus and determination! </a:t>
            </a:r>
            <a:r>
              <a:rPr lang="en-US" dirty="0">
                <a:sym typeface="Wingdings" pitchFamily="2" charset="2"/>
              </a:rPr>
              <a:t></a:t>
            </a:r>
            <a:endParaRPr lang="en-US" dirty="0"/>
          </a:p>
          <a:p>
            <a:pPr algn="just"/>
            <a:r>
              <a:rPr lang="en-US" dirty="0"/>
              <a:t>Feedback from UK Teachers has been positive and promising</a:t>
            </a:r>
          </a:p>
          <a:p>
            <a:pPr algn="just"/>
            <a:r>
              <a:rPr lang="en-US" dirty="0"/>
              <a:t>Thank you for completing great homework to help your learning</a:t>
            </a:r>
          </a:p>
          <a:p>
            <a:pPr algn="just"/>
            <a:r>
              <a:rPr lang="en-US" dirty="0"/>
              <a:t>This video will be your personal guide on everything you have learnt on this Summer School</a:t>
            </a:r>
          </a:p>
          <a:p>
            <a:pPr algn="just"/>
            <a:r>
              <a:rPr lang="en-US" dirty="0"/>
              <a:t>Further your own Professional Development from this course</a:t>
            </a:r>
          </a:p>
          <a:p>
            <a:pPr algn="just"/>
            <a:r>
              <a:rPr lang="en-US" dirty="0"/>
              <a:t>Push yourselves to be the BEST teacher you can be for your students, the School, but most importantly</a:t>
            </a:r>
            <a:r>
              <a:rPr lang="mr-IN" dirty="0"/>
              <a:t>…</a:t>
            </a:r>
            <a:r>
              <a:rPr lang="en-GB" dirty="0"/>
              <a:t>for YOU! </a:t>
            </a:r>
            <a:r>
              <a:rPr lang="en-GB" dirty="0">
                <a:sym typeface="Wingdings"/>
              </a:rPr>
              <a:t></a:t>
            </a:r>
            <a:endParaRPr lang="en-US" dirty="0"/>
          </a:p>
        </p:txBody>
      </p:sp>
      <p:pic>
        <p:nvPicPr>
          <p:cNvPr id="9" name="Picture 8" descr="A screen shot of a group of people posing for a photo&#10;&#10;Description automatically generated">
            <a:extLst>
              <a:ext uri="{FF2B5EF4-FFF2-40B4-BE49-F238E27FC236}">
                <a16:creationId xmlns:a16="http://schemas.microsoft.com/office/drawing/2014/main" id="{BC701F2F-F262-9A45-A0C0-92C47E00ADE1}"/>
              </a:ext>
            </a:extLst>
          </p:cNvPr>
          <p:cNvPicPr>
            <a:picLocks noChangeAspect="1"/>
          </p:cNvPicPr>
          <p:nvPr/>
        </p:nvPicPr>
        <p:blipFill rotWithShape="1">
          <a:blip r:embed="rId2"/>
          <a:srcRect r="2" b="25997"/>
          <a:stretch/>
        </p:blipFill>
        <p:spPr>
          <a:xfrm>
            <a:off x="8113721" y="3530110"/>
            <a:ext cx="3638014" cy="2692302"/>
          </a:xfrm>
          <a:prstGeom prst="rect">
            <a:avLst/>
          </a:prstGeom>
        </p:spPr>
      </p:pic>
      <p:pic>
        <p:nvPicPr>
          <p:cNvPr id="4" name="Picture 3" descr="0EE291DF-A8B0-42B6-801D-BB8E0C1B6B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720" y="1223124"/>
            <a:ext cx="3638014" cy="1914744"/>
          </a:xfrm>
          <a:prstGeom prst="rect">
            <a:avLst/>
          </a:prstGeom>
        </p:spPr>
      </p:pic>
    </p:spTree>
    <p:extLst>
      <p:ext uri="{BB962C8B-B14F-4D97-AF65-F5344CB8AC3E}">
        <p14:creationId xmlns:p14="http://schemas.microsoft.com/office/powerpoint/2010/main" val="180286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43365"/>
          </a:xfrm>
        </p:spPr>
        <p:txBody>
          <a:bodyPr/>
          <a:lstStyle/>
          <a:p>
            <a:r>
              <a:rPr lang="en-US" dirty="0"/>
              <a:t>Examples of how to teach “</a:t>
            </a:r>
            <a:r>
              <a:rPr lang="en-US" dirty="0" err="1"/>
              <a:t>transdisiplinary</a:t>
            </a:r>
            <a:r>
              <a:rPr lang="en-US" dirty="0"/>
              <a:t>”</a:t>
            </a:r>
          </a:p>
        </p:txBody>
      </p:sp>
      <p:sp>
        <p:nvSpPr>
          <p:cNvPr id="3" name="Content Placeholder 2"/>
          <p:cNvSpPr>
            <a:spLocks noGrp="1"/>
          </p:cNvSpPr>
          <p:nvPr>
            <p:ph idx="1"/>
          </p:nvPr>
        </p:nvSpPr>
        <p:spPr>
          <a:xfrm>
            <a:off x="581192" y="1498304"/>
            <a:ext cx="11029615" cy="4765935"/>
          </a:xfrm>
        </p:spPr>
        <p:txBody>
          <a:bodyPr>
            <a:normAutofit/>
          </a:bodyPr>
          <a:lstStyle/>
          <a:p>
            <a:pPr marL="0" indent="0" algn="ctr">
              <a:buNone/>
            </a:pPr>
            <a:r>
              <a:rPr lang="en-US" dirty="0"/>
              <a:t>What are the children learning about?			=	Beliefs and Values around the World (Social Studies)</a:t>
            </a:r>
          </a:p>
          <a:p>
            <a:pPr marL="0" indent="0">
              <a:buNone/>
            </a:pPr>
            <a:endParaRPr lang="en-US" dirty="0"/>
          </a:p>
          <a:p>
            <a:pPr marL="0" indent="0" algn="ctr">
              <a:buNone/>
            </a:pPr>
            <a:r>
              <a:rPr lang="en-US" dirty="0"/>
              <a:t>So they could find out what is different and what is the same with many religions around the world</a:t>
            </a:r>
          </a:p>
          <a:p>
            <a:pPr marL="0" indent="0" algn="ctr">
              <a:buNone/>
            </a:pPr>
            <a:r>
              <a:rPr lang="en-US" dirty="0"/>
              <a:t>With this information, they will be working through:</a:t>
            </a:r>
          </a:p>
          <a:p>
            <a:pPr marL="0" indent="0" algn="ctr">
              <a:buNone/>
            </a:pPr>
            <a:r>
              <a:rPr lang="en-US" dirty="0" err="1">
                <a:solidFill>
                  <a:schemeClr val="accent1"/>
                </a:solidFill>
              </a:rPr>
              <a:t>Maths</a:t>
            </a:r>
            <a:r>
              <a:rPr lang="en-US" dirty="0"/>
              <a:t> = to show their data in graphs to </a:t>
            </a:r>
            <a:r>
              <a:rPr lang="en-US" dirty="0" err="1"/>
              <a:t>analyse</a:t>
            </a:r>
            <a:r>
              <a:rPr lang="en-US" dirty="0"/>
              <a:t> the information they have found out</a:t>
            </a:r>
          </a:p>
          <a:p>
            <a:pPr marL="0" indent="0" algn="ctr">
              <a:buNone/>
            </a:pPr>
            <a:r>
              <a:rPr lang="en-US" dirty="0">
                <a:solidFill>
                  <a:srgbClr val="ED8428"/>
                </a:solidFill>
              </a:rPr>
              <a:t>Languages</a:t>
            </a:r>
            <a:r>
              <a:rPr lang="en-US" dirty="0"/>
              <a:t> = they will explore new vocabulary that that will help them to create poems and learn about well-know authors of the 20</a:t>
            </a:r>
            <a:r>
              <a:rPr lang="en-US" baseline="30000" dirty="0"/>
              <a:t>th</a:t>
            </a:r>
            <a:r>
              <a:rPr lang="en-US" dirty="0"/>
              <a:t>-century </a:t>
            </a:r>
          </a:p>
          <a:p>
            <a:pPr marL="0" indent="0" algn="ctr">
              <a:buNone/>
            </a:pPr>
            <a:r>
              <a:rPr lang="en-US" dirty="0">
                <a:solidFill>
                  <a:srgbClr val="ED8428"/>
                </a:solidFill>
              </a:rPr>
              <a:t>Art</a:t>
            </a:r>
            <a:r>
              <a:rPr lang="en-US" dirty="0"/>
              <a:t> = they will explore their creativity by learning new techniques to paint a self-portrait</a:t>
            </a:r>
          </a:p>
          <a:p>
            <a:pPr marL="0" indent="0" algn="ctr">
              <a:buNone/>
            </a:pPr>
            <a:r>
              <a:rPr lang="en-US" dirty="0">
                <a:solidFill>
                  <a:srgbClr val="ED8428"/>
                </a:solidFill>
              </a:rPr>
              <a:t>Music</a:t>
            </a:r>
            <a:r>
              <a:rPr lang="en-US" dirty="0"/>
              <a:t> = students could explore how people express their beliefs and values through Music</a:t>
            </a:r>
          </a:p>
          <a:p>
            <a:pPr marL="0" indent="0" algn="ctr">
              <a:buNone/>
            </a:pPr>
            <a:endParaRPr lang="en-US" dirty="0"/>
          </a:p>
          <a:p>
            <a:pPr marL="0" indent="0" algn="ctr">
              <a:buNone/>
            </a:pPr>
            <a:r>
              <a:rPr lang="mr-IN" dirty="0"/>
              <a:t>…</a:t>
            </a:r>
            <a:r>
              <a:rPr lang="en-US" dirty="0"/>
              <a:t>and maybe even write their own song based on the School’s values to develop this project further! </a:t>
            </a:r>
            <a:r>
              <a:rPr lang="en-US" dirty="0">
                <a:sym typeface="Wingdings"/>
              </a:rPr>
              <a:t></a:t>
            </a:r>
            <a:endParaRPr lang="en-US" dirty="0"/>
          </a:p>
        </p:txBody>
      </p:sp>
    </p:spTree>
    <p:extLst>
      <p:ext uri="{BB962C8B-B14F-4D97-AF65-F5344CB8AC3E}">
        <p14:creationId xmlns:p14="http://schemas.microsoft.com/office/powerpoint/2010/main" val="25591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1300494"/>
            <a:ext cx="11029616" cy="689897"/>
          </a:xfrm>
        </p:spPr>
        <p:txBody>
          <a:bodyPr>
            <a:normAutofit fontScale="90000"/>
          </a:bodyPr>
          <a:lstStyle/>
          <a:p>
            <a:r>
              <a:rPr lang="en-US" dirty="0"/>
              <a:t>So OUR KG &amp; PYP TEACHING is ALL</a:t>
            </a:r>
            <a:r>
              <a:rPr lang="mr-IN" dirty="0"/>
              <a:t>…</a:t>
            </a:r>
            <a:br>
              <a:rPr lang="en-GB" dirty="0"/>
            </a:br>
            <a:br>
              <a:rPr lang="en-GB" dirty="0"/>
            </a:br>
            <a:endParaRPr lang="en-US" dirty="0"/>
          </a:p>
        </p:txBody>
      </p:sp>
      <p:pic>
        <p:nvPicPr>
          <p:cNvPr id="4" name="Picture 3" descr="Transciplinary-Learning-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242" y="1300495"/>
            <a:ext cx="5622906" cy="3930828"/>
          </a:xfrm>
          <a:prstGeom prst="rect">
            <a:avLst/>
          </a:prstGeom>
        </p:spPr>
      </p:pic>
      <p:sp>
        <p:nvSpPr>
          <p:cNvPr id="5" name="Heart 4"/>
          <p:cNvSpPr/>
          <p:nvPr/>
        </p:nvSpPr>
        <p:spPr>
          <a:xfrm rot="670566">
            <a:off x="5292726" y="3030283"/>
            <a:ext cx="3392322" cy="2591346"/>
          </a:xfrm>
          <a:prstGeom prst="hear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6" name="TextBox 5"/>
          <p:cNvSpPr txBox="1"/>
          <p:nvPr/>
        </p:nvSpPr>
        <p:spPr>
          <a:xfrm>
            <a:off x="443244" y="5620543"/>
            <a:ext cx="11598596" cy="1200329"/>
          </a:xfrm>
          <a:prstGeom prst="rect">
            <a:avLst/>
          </a:prstGeom>
          <a:noFill/>
        </p:spPr>
        <p:txBody>
          <a:bodyPr wrap="square" rtlCol="0">
            <a:spAutoFit/>
          </a:bodyPr>
          <a:lstStyle/>
          <a:p>
            <a:pPr algn="ctr"/>
            <a:r>
              <a:rPr lang="mr-IN" dirty="0"/>
              <a:t>…</a:t>
            </a:r>
            <a:r>
              <a:rPr lang="en-GB" dirty="0"/>
              <a:t>and our Lesson Plans are clear throughout all our subjects to show how they can work together</a:t>
            </a:r>
          </a:p>
          <a:p>
            <a:pPr algn="ctr"/>
            <a:endParaRPr lang="en-GB" dirty="0"/>
          </a:p>
          <a:p>
            <a:pPr algn="ctr"/>
            <a:r>
              <a:rPr lang="en-GB" dirty="0"/>
              <a:t>Teaching separate subjects and their skills, and </a:t>
            </a:r>
            <a:r>
              <a:rPr lang="en-GB" i="1" u="sng" dirty="0"/>
              <a:t>then</a:t>
            </a:r>
            <a:r>
              <a:rPr lang="en-GB" dirty="0"/>
              <a:t> linking them together for a larger idea through Projects, Presentations, School Events etc. is </a:t>
            </a:r>
            <a:r>
              <a:rPr lang="en-GB" u="sng" dirty="0"/>
              <a:t>much clearer</a:t>
            </a:r>
            <a:r>
              <a:rPr lang="en-GB" dirty="0"/>
              <a:t> to </a:t>
            </a:r>
            <a:r>
              <a:rPr lang="en-GB" dirty="0">
                <a:solidFill>
                  <a:srgbClr val="FF6600"/>
                </a:solidFill>
              </a:rPr>
              <a:t>teach</a:t>
            </a:r>
            <a:r>
              <a:rPr lang="en-GB" dirty="0"/>
              <a:t> and </a:t>
            </a:r>
            <a:r>
              <a:rPr lang="en-GB" u="sng" dirty="0"/>
              <a:t>much clearer</a:t>
            </a:r>
            <a:r>
              <a:rPr lang="en-GB" dirty="0"/>
              <a:t> for children to </a:t>
            </a:r>
            <a:r>
              <a:rPr lang="en-GB" dirty="0">
                <a:solidFill>
                  <a:srgbClr val="FF6600"/>
                </a:solidFill>
              </a:rPr>
              <a:t>learn </a:t>
            </a:r>
            <a:r>
              <a:rPr lang="en-GB" dirty="0">
                <a:solidFill>
                  <a:srgbClr val="FF6600"/>
                </a:solidFill>
                <a:sym typeface="Wingdings"/>
              </a:rPr>
              <a:t></a:t>
            </a:r>
            <a:endParaRPr lang="en-US" dirty="0">
              <a:solidFill>
                <a:srgbClr val="FF6600"/>
              </a:solidFill>
            </a:endParaRPr>
          </a:p>
        </p:txBody>
      </p:sp>
    </p:spTree>
    <p:extLst>
      <p:ext uri="{BB962C8B-B14F-4D97-AF65-F5344CB8AC3E}">
        <p14:creationId xmlns:p14="http://schemas.microsoft.com/office/powerpoint/2010/main" val="14043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67787"/>
          </a:xfrm>
        </p:spPr>
        <p:txBody>
          <a:bodyPr/>
          <a:lstStyle/>
          <a:p>
            <a:r>
              <a:rPr lang="en-US" dirty="0"/>
              <a:t>Assessment for learning</a:t>
            </a:r>
          </a:p>
        </p:txBody>
      </p:sp>
      <p:sp>
        <p:nvSpPr>
          <p:cNvPr id="3" name="Content Placeholder 2"/>
          <p:cNvSpPr>
            <a:spLocks noGrp="1"/>
          </p:cNvSpPr>
          <p:nvPr>
            <p:ph idx="1"/>
          </p:nvPr>
        </p:nvSpPr>
        <p:spPr/>
        <p:txBody>
          <a:bodyPr/>
          <a:lstStyle/>
          <a:p>
            <a:pPr algn="just"/>
            <a:r>
              <a:rPr lang="en-US" sz="2000" dirty="0"/>
              <a:t>ALL the work that you do in class is </a:t>
            </a:r>
            <a:r>
              <a:rPr lang="en-US" sz="2000" b="1" dirty="0">
                <a:solidFill>
                  <a:srgbClr val="FF6600"/>
                </a:solidFill>
              </a:rPr>
              <a:t>Formative Assessment </a:t>
            </a:r>
          </a:p>
          <a:p>
            <a:pPr marL="0" indent="0" algn="just">
              <a:buNone/>
            </a:pPr>
            <a:endParaRPr lang="en-US" sz="2000" dirty="0"/>
          </a:p>
          <a:p>
            <a:pPr algn="just"/>
            <a:r>
              <a:rPr lang="en-US" sz="2000" b="1" dirty="0">
                <a:solidFill>
                  <a:srgbClr val="FF6600"/>
                </a:solidFill>
              </a:rPr>
              <a:t>Summative Assessment </a:t>
            </a:r>
            <a:r>
              <a:rPr lang="en-US" sz="2000" dirty="0"/>
              <a:t>should be at the END of a Subject / Unit / Theme…e.g.: the destination of the learning journey. </a:t>
            </a:r>
          </a:p>
          <a:p>
            <a:pPr marL="0" indent="0" algn="just">
              <a:buNone/>
            </a:pPr>
            <a:endParaRPr lang="en-US" sz="2000" dirty="0"/>
          </a:p>
          <a:p>
            <a:pPr algn="just"/>
            <a:r>
              <a:rPr lang="en-US" sz="2000" dirty="0"/>
              <a:t>When your class has had time to </a:t>
            </a:r>
            <a:r>
              <a:rPr lang="en-US" sz="2000" u="sng" dirty="0"/>
              <a:t>learn</a:t>
            </a:r>
            <a:r>
              <a:rPr lang="en-US" sz="2000" dirty="0"/>
              <a:t> through </a:t>
            </a:r>
            <a:r>
              <a:rPr lang="en-US" sz="2000" i="1" dirty="0">
                <a:solidFill>
                  <a:srgbClr val="FF6600"/>
                </a:solidFill>
              </a:rPr>
              <a:t>formative assessment</a:t>
            </a:r>
            <a:r>
              <a:rPr lang="en-US" sz="2000" dirty="0"/>
              <a:t>, then you can </a:t>
            </a:r>
            <a:r>
              <a:rPr lang="en-US" sz="2000" u="sng" dirty="0"/>
              <a:t>assess</a:t>
            </a:r>
            <a:r>
              <a:rPr lang="en-US" sz="2000" dirty="0"/>
              <a:t> them through </a:t>
            </a:r>
            <a:r>
              <a:rPr lang="en-US" sz="2000" i="1" dirty="0">
                <a:solidFill>
                  <a:srgbClr val="FF6600"/>
                </a:solidFill>
              </a:rPr>
              <a:t>summative assessment</a:t>
            </a:r>
            <a:r>
              <a:rPr lang="en-US" sz="2000" dirty="0"/>
              <a:t>… and move on.</a:t>
            </a:r>
            <a:endParaRPr lang="en-US" sz="2000" b="1" dirty="0"/>
          </a:p>
          <a:p>
            <a:endParaRPr lang="en-US" dirty="0"/>
          </a:p>
        </p:txBody>
      </p:sp>
    </p:spTree>
    <p:extLst>
      <p:ext uri="{BB962C8B-B14F-4D97-AF65-F5344CB8AC3E}">
        <p14:creationId xmlns:p14="http://schemas.microsoft.com/office/powerpoint/2010/main" val="4210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98886"/>
          </a:xfrm>
        </p:spPr>
        <p:txBody>
          <a:bodyPr>
            <a:normAutofit fontScale="90000"/>
          </a:bodyPr>
          <a:lstStyle/>
          <a:p>
            <a:r>
              <a:rPr lang="en-GB" dirty="0"/>
              <a:t>Why Planning is important</a:t>
            </a:r>
            <a:endParaRPr lang="en-US" dirty="0"/>
          </a:p>
        </p:txBody>
      </p:sp>
      <p:sp>
        <p:nvSpPr>
          <p:cNvPr id="7" name="TextBox 6"/>
          <p:cNvSpPr txBox="1"/>
          <p:nvPr/>
        </p:nvSpPr>
        <p:spPr>
          <a:xfrm>
            <a:off x="669471" y="1279799"/>
            <a:ext cx="11085650" cy="5539979"/>
          </a:xfrm>
          <a:prstGeom prst="rect">
            <a:avLst/>
          </a:prstGeom>
          <a:noFill/>
        </p:spPr>
        <p:txBody>
          <a:bodyPr wrap="square" rtlCol="0">
            <a:spAutoFit/>
          </a:bodyPr>
          <a:lstStyle/>
          <a:p>
            <a:pPr marL="285750" indent="-285750" algn="just">
              <a:buClr>
                <a:schemeClr val="accent1"/>
              </a:buClr>
              <a:buFont typeface="Wingdings" charset="2"/>
              <a:buChar char="§"/>
            </a:pPr>
            <a:r>
              <a:rPr lang="en-US" sz="1600" dirty="0"/>
              <a:t>Planning allows YOU to plan for your class for the whole student year</a:t>
            </a:r>
          </a:p>
          <a:p>
            <a:pPr algn="just">
              <a:buClr>
                <a:schemeClr val="accent1"/>
              </a:buClr>
            </a:pPr>
            <a:endParaRPr lang="en-US" sz="1600" dirty="0"/>
          </a:p>
          <a:p>
            <a:pPr marL="285750" indent="-285750" algn="just">
              <a:buClr>
                <a:schemeClr val="accent1"/>
              </a:buClr>
              <a:buFont typeface="Wingdings" charset="2"/>
              <a:buChar char="§"/>
            </a:pPr>
            <a:r>
              <a:rPr lang="en-US" sz="1600" dirty="0"/>
              <a:t>You can see the whole </a:t>
            </a:r>
            <a:r>
              <a:rPr lang="en-US" sz="1600" dirty="0">
                <a:solidFill>
                  <a:srgbClr val="ED8428"/>
                </a:solidFill>
              </a:rPr>
              <a:t>Learning Journey </a:t>
            </a:r>
            <a:r>
              <a:rPr lang="en-US" sz="1600" dirty="0"/>
              <a:t>that you must teach the student over the school year</a:t>
            </a:r>
          </a:p>
          <a:p>
            <a:pPr algn="just">
              <a:buClr>
                <a:schemeClr val="accent1"/>
              </a:buClr>
            </a:pPr>
            <a:endParaRPr lang="en-US" sz="1600" dirty="0"/>
          </a:p>
          <a:p>
            <a:pPr algn="just">
              <a:buClr>
                <a:schemeClr val="accent1"/>
              </a:buClr>
            </a:pPr>
            <a:endParaRPr lang="en-US" sz="1600" dirty="0"/>
          </a:p>
          <a:p>
            <a:pPr marL="285750" indent="-285750" algn="just">
              <a:buClr>
                <a:schemeClr val="accent1"/>
              </a:buClr>
              <a:buFont typeface="Wingdings" charset="2"/>
              <a:buChar char="§"/>
            </a:pPr>
            <a:r>
              <a:rPr lang="en-US" sz="1600" b="1" dirty="0">
                <a:solidFill>
                  <a:srgbClr val="ED8428"/>
                </a:solidFill>
              </a:rPr>
              <a:t>SHORT TERM PLANNING </a:t>
            </a:r>
            <a:r>
              <a:rPr lang="en-US" sz="1600" b="1" dirty="0"/>
              <a:t>is a Lesson Plan for a lesson that you teach</a:t>
            </a:r>
          </a:p>
          <a:p>
            <a:pPr marL="285750" indent="-285750" algn="just">
              <a:buClr>
                <a:schemeClr val="accent1"/>
              </a:buClr>
              <a:buFont typeface="Wingdings" charset="2"/>
              <a:buChar char="§"/>
            </a:pPr>
            <a:endParaRPr lang="en-US" sz="1600" b="1" dirty="0"/>
          </a:p>
          <a:p>
            <a:pPr marL="285750" indent="-285750" algn="just">
              <a:buClr>
                <a:schemeClr val="accent1"/>
              </a:buClr>
              <a:buFont typeface="Wingdings" charset="2"/>
              <a:buChar char="§"/>
            </a:pPr>
            <a:r>
              <a:rPr lang="en-US" sz="1600" b="1" dirty="0">
                <a:solidFill>
                  <a:srgbClr val="ED8428"/>
                </a:solidFill>
              </a:rPr>
              <a:t>MEDIUM TERM PLANNING </a:t>
            </a:r>
            <a:r>
              <a:rPr lang="en-US" sz="1600" b="1" dirty="0"/>
              <a:t>is a completed library of sequenced lesson plans for each </a:t>
            </a:r>
            <a:r>
              <a:rPr lang="en-US" sz="1600" b="1" dirty="0" err="1"/>
              <a:t>iunit</a:t>
            </a:r>
            <a:r>
              <a:rPr lang="en-US" sz="1600" b="1" dirty="0"/>
              <a:t> that you teach</a:t>
            </a:r>
          </a:p>
          <a:p>
            <a:pPr marL="285750" indent="-285750" algn="just">
              <a:buClr>
                <a:schemeClr val="accent1"/>
              </a:buClr>
              <a:buFont typeface="Wingdings" charset="2"/>
              <a:buChar char="§"/>
            </a:pPr>
            <a:endParaRPr lang="en-US" sz="1600" b="1" dirty="0"/>
          </a:p>
          <a:p>
            <a:pPr marL="285750" indent="-285750" algn="just">
              <a:buClr>
                <a:schemeClr val="accent1"/>
              </a:buClr>
              <a:buFont typeface="Wingdings" charset="2"/>
              <a:buChar char="§"/>
            </a:pPr>
            <a:r>
              <a:rPr lang="en-US" sz="1600" b="1" dirty="0">
                <a:solidFill>
                  <a:srgbClr val="ED8428"/>
                </a:solidFill>
              </a:rPr>
              <a:t>LONG TERM PLANNING </a:t>
            </a:r>
            <a:r>
              <a:rPr lang="en-US" sz="1600" b="1" dirty="0"/>
              <a:t>is </a:t>
            </a:r>
            <a:r>
              <a:rPr lang="en-GB" sz="1600" b="1" dirty="0"/>
              <a:t>a complete Scheme of Work for all 6 themes throughout the school year</a:t>
            </a:r>
          </a:p>
          <a:p>
            <a:pPr marL="285750" indent="-285750" algn="just">
              <a:buClr>
                <a:schemeClr val="accent1"/>
              </a:buClr>
              <a:buFont typeface="Wingdings" charset="2"/>
              <a:buChar char="§"/>
            </a:pPr>
            <a:endParaRPr lang="en-GB" sz="1600" b="1" dirty="0"/>
          </a:p>
          <a:p>
            <a:pPr algn="just">
              <a:buClr>
                <a:schemeClr val="accent1"/>
              </a:buClr>
            </a:pPr>
            <a:endParaRPr lang="en-GB" sz="1600" b="1" dirty="0"/>
          </a:p>
          <a:p>
            <a:pPr algn="just">
              <a:buClr>
                <a:schemeClr val="accent1"/>
              </a:buClr>
            </a:pPr>
            <a:r>
              <a:rPr lang="en-GB" sz="1600" b="1" dirty="0"/>
              <a:t>At </a:t>
            </a:r>
            <a:r>
              <a:rPr lang="en-GB" sz="1600" dirty="0"/>
              <a:t>MQS Summer School 2020:</a:t>
            </a:r>
          </a:p>
          <a:p>
            <a:pPr algn="just">
              <a:buClr>
                <a:schemeClr val="accent1"/>
              </a:buClr>
            </a:pPr>
            <a:endParaRPr lang="en-GB" sz="1600" b="1" dirty="0"/>
          </a:p>
          <a:p>
            <a:pPr marL="285750" indent="-285750" algn="just">
              <a:buClr>
                <a:schemeClr val="accent1"/>
              </a:buClr>
              <a:buFont typeface="Arial"/>
              <a:buChar char="•"/>
            </a:pPr>
            <a:r>
              <a:rPr lang="en-GB" sz="1600" b="1" dirty="0"/>
              <a:t>Every teacher has started their Short Term Planning	 =	writing their individual Lesson Plans for each lesson they teach</a:t>
            </a:r>
          </a:p>
          <a:p>
            <a:pPr marL="285750" indent="-285750" algn="just">
              <a:buClr>
                <a:schemeClr val="accent1"/>
              </a:buClr>
              <a:buFont typeface="Arial"/>
              <a:buChar char="•"/>
            </a:pPr>
            <a:r>
              <a:rPr lang="en-GB" sz="1600" b="1" dirty="0"/>
              <a:t>Every teacher has started their Medium Term Planning  =	 writing a sequence of lessons for each subject and completing 												their Lesson Plans for a whole unit</a:t>
            </a:r>
          </a:p>
          <a:p>
            <a:pPr algn="just">
              <a:buClr>
                <a:schemeClr val="accent1"/>
              </a:buClr>
            </a:pPr>
            <a:endParaRPr lang="en-GB" sz="1600" b="1" dirty="0"/>
          </a:p>
          <a:p>
            <a:pPr algn="just">
              <a:buClr>
                <a:schemeClr val="accent1"/>
              </a:buClr>
            </a:pPr>
            <a:r>
              <a:rPr lang="en-GB" sz="1600" b="1" dirty="0"/>
              <a:t>Going forward:</a:t>
            </a:r>
          </a:p>
          <a:p>
            <a:pPr marL="285750" indent="-285750" algn="just">
              <a:buClr>
                <a:schemeClr val="accent1"/>
              </a:buClr>
              <a:buFont typeface="Arial"/>
              <a:buChar char="•"/>
            </a:pPr>
            <a:r>
              <a:rPr lang="en-GB" sz="1600" b="1" dirty="0"/>
              <a:t>Every teacher will now start their Long Term Planning     =	building their Scheme of Work to make their whole year. </a:t>
            </a:r>
          </a:p>
          <a:p>
            <a:pPr algn="just">
              <a:buClr>
                <a:schemeClr val="accent1"/>
              </a:buClr>
            </a:pPr>
            <a:r>
              <a:rPr lang="en-GB" sz="1600" b="1" dirty="0"/>
              <a:t>												This includes planning Events, Linking Subjects</a:t>
            </a:r>
            <a:r>
              <a:rPr lang="mr-IN" sz="1600" b="1" dirty="0"/>
              <a:t>…</a:t>
            </a:r>
            <a:r>
              <a:rPr lang="en-GB" sz="1600" b="1" dirty="0"/>
              <a:t>it’s all fun! </a:t>
            </a:r>
            <a:r>
              <a:rPr lang="en-GB" sz="1600" b="1" dirty="0">
                <a:sym typeface="Wingdings"/>
              </a:rPr>
              <a:t></a:t>
            </a:r>
            <a:endParaRPr lang="en-US" sz="1600" dirty="0"/>
          </a:p>
          <a:p>
            <a:endParaRPr lang="en-US" dirty="0"/>
          </a:p>
        </p:txBody>
      </p:sp>
      <p:pic>
        <p:nvPicPr>
          <p:cNvPr id="3" name="Picture 2" descr="lesson-plans-and-ai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876" y="702156"/>
            <a:ext cx="2640245" cy="1652216"/>
          </a:xfrm>
          <a:prstGeom prst="rect">
            <a:avLst/>
          </a:prstGeom>
        </p:spPr>
      </p:pic>
    </p:spTree>
    <p:extLst>
      <p:ext uri="{BB962C8B-B14F-4D97-AF65-F5344CB8AC3E}">
        <p14:creationId xmlns:p14="http://schemas.microsoft.com/office/powerpoint/2010/main" val="35460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 calcmode="lin" valueType="num">
                                      <p:cBhvr additive="base">
                                        <p:cTn id="3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anim calcmode="lin" valueType="num">
                                      <p:cBhvr additive="base">
                                        <p:cTn id="37"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4" end="14"/>
                                            </p:txEl>
                                          </p:spTgt>
                                        </p:tgtEl>
                                        <p:attrNameLst>
                                          <p:attrName>style.visibility</p:attrName>
                                        </p:attrNameLst>
                                      </p:cBhvr>
                                      <p:to>
                                        <p:strVal val="visible"/>
                                      </p:to>
                                    </p:set>
                                    <p:anim calcmode="lin" valueType="num">
                                      <p:cBhvr additive="base">
                                        <p:cTn id="4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15" end="15"/>
                                            </p:txEl>
                                          </p:spTgt>
                                        </p:tgtEl>
                                        <p:attrNameLst>
                                          <p:attrName>style.visibility</p:attrName>
                                        </p:attrNameLst>
                                      </p:cBhvr>
                                      <p:to>
                                        <p:strVal val="visible"/>
                                      </p:to>
                                    </p:set>
                                    <p:anim calcmode="lin" valueType="num">
                                      <p:cBhvr additive="base">
                                        <p:cTn id="49"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17" end="17"/>
                                            </p:txEl>
                                          </p:spTgt>
                                        </p:tgtEl>
                                        <p:attrNameLst>
                                          <p:attrName>style.visibility</p:attrName>
                                        </p:attrNameLst>
                                      </p:cBhvr>
                                      <p:to>
                                        <p:strVal val="visible"/>
                                      </p:to>
                                    </p:set>
                                    <p:anim calcmode="lin" valueType="num">
                                      <p:cBhvr additive="base">
                                        <p:cTn id="55" dur="500" fill="hold"/>
                                        <p:tgtEl>
                                          <p:spTgt spid="7">
                                            <p:txEl>
                                              <p:pRg st="17" end="1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18" end="18"/>
                                            </p:txEl>
                                          </p:spTgt>
                                        </p:tgtEl>
                                        <p:attrNameLst>
                                          <p:attrName>style.visibility</p:attrName>
                                        </p:attrNameLst>
                                      </p:cBhvr>
                                      <p:to>
                                        <p:strVal val="visible"/>
                                      </p:to>
                                    </p:set>
                                    <p:anim calcmode="lin" valueType="num">
                                      <p:cBhvr additive="base">
                                        <p:cTn id="61" dur="500" fill="hold"/>
                                        <p:tgtEl>
                                          <p:spTgt spid="7">
                                            <p:txEl>
                                              <p:pRg st="18" end="1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19" end="19"/>
                                            </p:txEl>
                                          </p:spTgt>
                                        </p:tgtEl>
                                        <p:attrNameLst>
                                          <p:attrName>style.visibility</p:attrName>
                                        </p:attrNameLst>
                                      </p:cBhvr>
                                      <p:to>
                                        <p:strVal val="visible"/>
                                      </p:to>
                                    </p:set>
                                    <p:anim calcmode="lin" valueType="num">
                                      <p:cBhvr additive="base">
                                        <p:cTn id="67" dur="500" fill="hold"/>
                                        <p:tgtEl>
                                          <p:spTgt spid="7">
                                            <p:txEl>
                                              <p:pRg st="19" end="1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02A5-D648-EC4F-A0C3-1876F9E81791}"/>
              </a:ext>
            </a:extLst>
          </p:cNvPr>
          <p:cNvSpPr>
            <a:spLocks noGrp="1"/>
          </p:cNvSpPr>
          <p:nvPr>
            <p:ph type="title"/>
          </p:nvPr>
        </p:nvSpPr>
        <p:spPr/>
        <p:txBody>
          <a:bodyPr/>
          <a:lstStyle/>
          <a:p>
            <a:r>
              <a:rPr lang="en-US" dirty="0"/>
              <a:t>IMPORTANCE OF KEEPING PRIVATE TEACHER RECORDS</a:t>
            </a:r>
          </a:p>
        </p:txBody>
      </p:sp>
      <p:sp>
        <p:nvSpPr>
          <p:cNvPr id="3" name="Content Placeholder 2">
            <a:extLst>
              <a:ext uri="{FF2B5EF4-FFF2-40B4-BE49-F238E27FC236}">
                <a16:creationId xmlns:a16="http://schemas.microsoft.com/office/drawing/2014/main" id="{4F30E96E-B6B1-2940-850E-00B4105EED20}"/>
              </a:ext>
            </a:extLst>
          </p:cNvPr>
          <p:cNvSpPr>
            <a:spLocks noGrp="1"/>
          </p:cNvSpPr>
          <p:nvPr>
            <p:ph idx="1"/>
          </p:nvPr>
        </p:nvSpPr>
        <p:spPr/>
        <p:txBody>
          <a:bodyPr/>
          <a:lstStyle/>
          <a:p>
            <a:r>
              <a:rPr lang="en-US" dirty="0"/>
              <a:t>Daily Records</a:t>
            </a:r>
          </a:p>
          <a:p>
            <a:r>
              <a:rPr lang="en-US" dirty="0"/>
              <a:t>Weekly Records</a:t>
            </a:r>
          </a:p>
          <a:p>
            <a:r>
              <a:rPr lang="en-US" dirty="0"/>
              <a:t>Unit Records</a:t>
            </a:r>
          </a:p>
          <a:p>
            <a:r>
              <a:rPr lang="en-US" dirty="0"/>
              <a:t>Theme Records</a:t>
            </a:r>
          </a:p>
          <a:p>
            <a:r>
              <a:rPr lang="en-US" dirty="0"/>
              <a:t>Yearly Records</a:t>
            </a:r>
          </a:p>
          <a:p>
            <a:pPr marL="0" indent="0">
              <a:buNone/>
            </a:pPr>
            <a:endParaRPr lang="en-US" dirty="0"/>
          </a:p>
        </p:txBody>
      </p:sp>
      <p:pic>
        <p:nvPicPr>
          <p:cNvPr id="4" name="Picture 3" descr="Screenshot 2020-08-04 at 17.28.46.png"/>
          <p:cNvPicPr>
            <a:picLocks noChangeAspect="1"/>
          </p:cNvPicPr>
          <p:nvPr/>
        </p:nvPicPr>
        <p:blipFill rotWithShape="1">
          <a:blip r:embed="rId2">
            <a:extLst>
              <a:ext uri="{28A0092B-C50C-407E-A947-70E740481C1C}">
                <a14:useLocalDpi xmlns:a14="http://schemas.microsoft.com/office/drawing/2010/main" val="0"/>
              </a:ext>
            </a:extLst>
          </a:blip>
          <a:srcRect t="19735"/>
          <a:stretch/>
        </p:blipFill>
        <p:spPr>
          <a:xfrm>
            <a:off x="8108665" y="2139192"/>
            <a:ext cx="3502143" cy="3628382"/>
          </a:xfrm>
          <a:prstGeom prst="rect">
            <a:avLst/>
          </a:prstGeom>
        </p:spPr>
      </p:pic>
      <p:pic>
        <p:nvPicPr>
          <p:cNvPr id="5" name="Picture 4" descr="50ffea992f179a936e84cadc80aa85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901" y="2139192"/>
            <a:ext cx="3533315" cy="3519513"/>
          </a:xfrm>
          <a:prstGeom prst="rect">
            <a:avLst/>
          </a:prstGeom>
        </p:spPr>
      </p:pic>
    </p:spTree>
    <p:extLst>
      <p:ext uri="{BB962C8B-B14F-4D97-AF65-F5344CB8AC3E}">
        <p14:creationId xmlns:p14="http://schemas.microsoft.com/office/powerpoint/2010/main" val="3111681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C180-06A2-884D-A792-E4C3B99B641D}"/>
              </a:ext>
            </a:extLst>
          </p:cNvPr>
          <p:cNvSpPr>
            <a:spLocks noGrp="1"/>
          </p:cNvSpPr>
          <p:nvPr>
            <p:ph type="title"/>
          </p:nvPr>
        </p:nvSpPr>
        <p:spPr>
          <a:xfrm>
            <a:off x="581192" y="702156"/>
            <a:ext cx="11029616" cy="485376"/>
          </a:xfrm>
        </p:spPr>
        <p:txBody>
          <a:bodyPr>
            <a:normAutofit fontScale="90000"/>
          </a:bodyPr>
          <a:lstStyle/>
          <a:p>
            <a:r>
              <a:rPr lang="en-US" dirty="0">
                <a:solidFill>
                  <a:srgbClr val="FF0000"/>
                </a:solidFill>
              </a:rPr>
              <a:t>PRIVATE</a:t>
            </a:r>
            <a:r>
              <a:rPr lang="en-US" dirty="0"/>
              <a:t> TEACHER FILE - DAILY RECORDS</a:t>
            </a:r>
          </a:p>
        </p:txBody>
      </p:sp>
      <p:sp>
        <p:nvSpPr>
          <p:cNvPr id="3" name="Content Placeholder 2">
            <a:extLst>
              <a:ext uri="{FF2B5EF4-FFF2-40B4-BE49-F238E27FC236}">
                <a16:creationId xmlns:a16="http://schemas.microsoft.com/office/drawing/2014/main" id="{C5BFD504-1485-814E-A3C5-3511F6644B1A}"/>
              </a:ext>
            </a:extLst>
          </p:cNvPr>
          <p:cNvSpPr>
            <a:spLocks noGrp="1"/>
          </p:cNvSpPr>
          <p:nvPr>
            <p:ph idx="1"/>
          </p:nvPr>
        </p:nvSpPr>
        <p:spPr>
          <a:xfrm>
            <a:off x="581192" y="1457002"/>
            <a:ext cx="11211005" cy="5207798"/>
          </a:xfrm>
        </p:spPr>
        <p:txBody>
          <a:bodyPr>
            <a:normAutofit fontScale="92500" lnSpcReduction="10000"/>
          </a:bodyPr>
          <a:lstStyle/>
          <a:p>
            <a:pPr algn="just"/>
            <a:r>
              <a:rPr lang="en-US" sz="1600" b="1" dirty="0">
                <a:solidFill>
                  <a:srgbClr val="ED8428"/>
                </a:solidFill>
              </a:rPr>
              <a:t>Class List of Names	</a:t>
            </a:r>
            <a:r>
              <a:rPr lang="en-US" sz="1600" dirty="0"/>
              <a:t>Make sure you know the names of your students and keep a list. This will help you:</a:t>
            </a:r>
          </a:p>
          <a:p>
            <a:pPr algn="just">
              <a:buFontTx/>
              <a:buChar char="-"/>
            </a:pPr>
            <a:r>
              <a:rPr lang="en-US" sz="1600" dirty="0"/>
              <a:t>Keep a note if a student has been off for a long time – they might need extra help to catch up</a:t>
            </a:r>
          </a:p>
          <a:p>
            <a:pPr algn="just">
              <a:buFontTx/>
              <a:buChar char="-"/>
            </a:pPr>
            <a:r>
              <a:rPr lang="en-US" sz="1600" dirty="0"/>
              <a:t>Keep a record of what students have had awards/class jobs/opportunities such as “Star of the Week”, so you can make sure everyone has a fair chance and feels included </a:t>
            </a:r>
          </a:p>
          <a:p>
            <a:pPr marL="0" indent="0" algn="just">
              <a:buNone/>
            </a:pPr>
            <a:endParaRPr lang="en-US" sz="1600" dirty="0"/>
          </a:p>
          <a:p>
            <a:pPr algn="just"/>
            <a:r>
              <a:rPr lang="en-US" sz="1600" dirty="0">
                <a:solidFill>
                  <a:srgbClr val="ED8428"/>
                </a:solidFill>
              </a:rPr>
              <a:t>Class Seating Plan		</a:t>
            </a:r>
            <a:r>
              <a:rPr lang="en-US" sz="1600" dirty="0">
                <a:solidFill>
                  <a:schemeClr val="tx2"/>
                </a:solidFill>
              </a:rPr>
              <a:t>Make a class Seating Plan for your students</a:t>
            </a:r>
          </a:p>
          <a:p>
            <a:pPr marL="0" indent="0" algn="just">
              <a:buNone/>
            </a:pPr>
            <a:r>
              <a:rPr lang="en-US" sz="1600" dirty="0">
                <a:solidFill>
                  <a:schemeClr val="accent1"/>
                </a:solidFill>
              </a:rPr>
              <a:t>-    </a:t>
            </a:r>
            <a:r>
              <a:rPr lang="en-US" sz="1600" dirty="0">
                <a:solidFill>
                  <a:schemeClr val="tx2"/>
                </a:solidFill>
              </a:rPr>
              <a:t> After a few weeks when you know them better, you can change them around and seat them in ability levels, mixed ability pairs to   	support each other, etc. Find out what works best for your students and how </a:t>
            </a:r>
            <a:r>
              <a:rPr lang="en-US" sz="1600" u="sng" dirty="0">
                <a:solidFill>
                  <a:schemeClr val="tx2"/>
                </a:solidFill>
              </a:rPr>
              <a:t>you</a:t>
            </a:r>
            <a:r>
              <a:rPr lang="en-US" sz="1600" dirty="0">
                <a:solidFill>
                  <a:schemeClr val="tx2"/>
                </a:solidFill>
              </a:rPr>
              <a:t> would like to run </a:t>
            </a:r>
            <a:r>
              <a:rPr lang="en-US" sz="1600" u="sng" dirty="0">
                <a:solidFill>
                  <a:schemeClr val="tx2"/>
                </a:solidFill>
              </a:rPr>
              <a:t>your</a:t>
            </a:r>
            <a:r>
              <a:rPr lang="en-US" sz="1600" dirty="0">
                <a:solidFill>
                  <a:schemeClr val="tx2"/>
                </a:solidFill>
              </a:rPr>
              <a:t> classroom for learning</a:t>
            </a:r>
            <a:endParaRPr lang="en-US" sz="1200" u="sng" dirty="0">
              <a:solidFill>
                <a:srgbClr val="ED8428"/>
              </a:solidFill>
            </a:endParaRPr>
          </a:p>
          <a:p>
            <a:pPr marL="0" indent="0" algn="just">
              <a:buNone/>
            </a:pPr>
            <a:endParaRPr lang="en-US" sz="1600" dirty="0"/>
          </a:p>
          <a:p>
            <a:pPr algn="just"/>
            <a:r>
              <a:rPr lang="en-US" sz="1600" b="1" dirty="0">
                <a:solidFill>
                  <a:srgbClr val="ED8428"/>
                </a:solidFill>
              </a:rPr>
              <a:t>Reading Logs 		</a:t>
            </a:r>
            <a:r>
              <a:rPr lang="en-US" sz="1600" dirty="0"/>
              <a:t>When you listen to a student read 1:1, keep a record of their progress in the Reading Log:</a:t>
            </a:r>
          </a:p>
          <a:p>
            <a:pPr marL="0" indent="0" algn="just">
              <a:buNone/>
            </a:pPr>
            <a:r>
              <a:rPr lang="en-US" sz="1600" b="1" dirty="0">
                <a:solidFill>
                  <a:srgbClr val="ED8428"/>
                </a:solidFill>
              </a:rPr>
              <a:t>-</a:t>
            </a:r>
            <a:r>
              <a:rPr lang="en-US" sz="1600" b="1" dirty="0"/>
              <a:t>     KG 1 &amp; 2</a:t>
            </a:r>
            <a:r>
              <a:rPr lang="en-US" sz="1600" dirty="0"/>
              <a:t> - Listen to each student read every day and write in the log each time</a:t>
            </a:r>
          </a:p>
          <a:p>
            <a:pPr marL="0" indent="0" algn="just">
              <a:buNone/>
            </a:pPr>
            <a:r>
              <a:rPr lang="en-US" sz="1600" b="1" dirty="0">
                <a:solidFill>
                  <a:schemeClr val="accent1"/>
                </a:solidFill>
              </a:rPr>
              <a:t>-</a:t>
            </a:r>
            <a:r>
              <a:rPr lang="en-US" sz="1600" b="1" dirty="0"/>
              <a:t>     PYP 1,2,3,4&amp;5 </a:t>
            </a:r>
            <a:r>
              <a:rPr lang="en-US" sz="1600" dirty="0"/>
              <a:t>- Listen to each student read at least 2-3 times per week and write in the log each time</a:t>
            </a:r>
          </a:p>
          <a:p>
            <a:pPr marL="0" indent="0" algn="just">
              <a:buNone/>
            </a:pPr>
            <a:endParaRPr lang="en-US" sz="1600" dirty="0"/>
          </a:p>
          <a:p>
            <a:pPr algn="just"/>
            <a:r>
              <a:rPr lang="en-US" sz="1600" b="1" dirty="0">
                <a:solidFill>
                  <a:srgbClr val="ED8428"/>
                </a:solidFill>
              </a:rPr>
              <a:t>Lesson Plans</a:t>
            </a:r>
            <a:r>
              <a:rPr lang="en-US" sz="1600" b="1" dirty="0"/>
              <a:t>			</a:t>
            </a:r>
            <a:r>
              <a:rPr lang="en-US" sz="1600" dirty="0"/>
              <a:t>Make sure you have your Lesson Plans for that day open on your computer to help you teach</a:t>
            </a:r>
          </a:p>
          <a:p>
            <a:pPr marL="0" indent="0" algn="just">
              <a:buNone/>
            </a:pPr>
            <a:r>
              <a:rPr lang="en-US" sz="1600" dirty="0">
                <a:solidFill>
                  <a:srgbClr val="ED8428"/>
                </a:solidFill>
              </a:rPr>
              <a:t>-     </a:t>
            </a:r>
            <a:r>
              <a:rPr lang="en-US" sz="1600" dirty="0"/>
              <a:t>At the end of the day, write a very short review to keep in the Evaluation Box on each Lesson Plan and SAVE the file again to update it</a:t>
            </a:r>
          </a:p>
        </p:txBody>
      </p:sp>
      <p:pic>
        <p:nvPicPr>
          <p:cNvPr id="4" name="Picture 3" descr="teacher-clip-cliparts-co-Yp1qX6-clip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551" y="618115"/>
            <a:ext cx="1175257" cy="1175257"/>
          </a:xfrm>
          <a:prstGeom prst="rect">
            <a:avLst/>
          </a:prstGeom>
        </p:spPr>
      </p:pic>
    </p:spTree>
    <p:extLst>
      <p:ext uri="{BB962C8B-B14F-4D97-AF65-F5344CB8AC3E}">
        <p14:creationId xmlns:p14="http://schemas.microsoft.com/office/powerpoint/2010/main" val="12861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blinds(horizontal)">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blinds(horizontal)">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0CE7-21B9-364A-BD96-9F1CAE6E9C3F}"/>
              </a:ext>
            </a:extLst>
          </p:cNvPr>
          <p:cNvSpPr>
            <a:spLocks noGrp="1"/>
          </p:cNvSpPr>
          <p:nvPr>
            <p:ph type="title"/>
          </p:nvPr>
        </p:nvSpPr>
        <p:spPr>
          <a:xfrm>
            <a:off x="581192" y="938906"/>
            <a:ext cx="11029616" cy="473501"/>
          </a:xfrm>
        </p:spPr>
        <p:txBody>
          <a:bodyPr>
            <a:normAutofit fontScale="90000"/>
          </a:bodyPr>
          <a:lstStyle/>
          <a:p>
            <a:r>
              <a:rPr lang="en-US" dirty="0">
                <a:solidFill>
                  <a:srgbClr val="FF0000"/>
                </a:solidFill>
              </a:rPr>
              <a:t>PRIVATE</a:t>
            </a:r>
            <a:r>
              <a:rPr lang="en-US" dirty="0"/>
              <a:t> TEACHER FILE – WEEKLY &amp; Unit RECORDS </a:t>
            </a:r>
            <a:br>
              <a:rPr lang="en-US" dirty="0"/>
            </a:br>
            <a:r>
              <a:rPr lang="en-US" dirty="0"/>
              <a:t>(Short &amp; </a:t>
            </a:r>
            <a:r>
              <a:rPr lang="en-US" dirty="0" err="1"/>
              <a:t>mEDIUM-tERM</a:t>
            </a:r>
            <a:r>
              <a:rPr lang="en-US" dirty="0"/>
              <a:t> </a:t>
            </a:r>
            <a:r>
              <a:rPr lang="en-US" dirty="0" err="1"/>
              <a:t>plANNING</a:t>
            </a:r>
            <a:r>
              <a:rPr lang="en-US" dirty="0"/>
              <a:t>)</a:t>
            </a:r>
          </a:p>
        </p:txBody>
      </p:sp>
      <p:sp>
        <p:nvSpPr>
          <p:cNvPr id="3" name="Content Placeholder 2">
            <a:extLst>
              <a:ext uri="{FF2B5EF4-FFF2-40B4-BE49-F238E27FC236}">
                <a16:creationId xmlns:a16="http://schemas.microsoft.com/office/drawing/2014/main" id="{25A4FED8-16B8-0042-B23E-8CD66B2D97FE}"/>
              </a:ext>
            </a:extLst>
          </p:cNvPr>
          <p:cNvSpPr>
            <a:spLocks noGrp="1"/>
          </p:cNvSpPr>
          <p:nvPr>
            <p:ph idx="1"/>
          </p:nvPr>
        </p:nvSpPr>
        <p:spPr>
          <a:xfrm>
            <a:off x="581192" y="1825037"/>
            <a:ext cx="11029616" cy="5465477"/>
          </a:xfrm>
        </p:spPr>
        <p:txBody>
          <a:bodyPr>
            <a:normAutofit fontScale="70000" lnSpcReduction="20000"/>
          </a:bodyPr>
          <a:lstStyle/>
          <a:p>
            <a:r>
              <a:rPr lang="en-US" sz="1600" dirty="0">
                <a:solidFill>
                  <a:schemeClr val="accent1"/>
                </a:solidFill>
              </a:rPr>
              <a:t>Weekly Timetable</a:t>
            </a:r>
            <a:r>
              <a:rPr lang="en-US" sz="1600" dirty="0"/>
              <a:t>			This will make sure you know what you are teaching and when for the whole week. THIS IS VERY HELPFUL FOR TEACHERS TO KEEP.</a:t>
            </a:r>
          </a:p>
          <a:p>
            <a:pPr marL="0" indent="0">
              <a:buNone/>
            </a:pPr>
            <a:r>
              <a:rPr lang="en-US" sz="1600" dirty="0"/>
              <a:t>					You can plan carefully </a:t>
            </a:r>
            <a:r>
              <a:rPr lang="en-US" sz="1600" u="sng" dirty="0"/>
              <a:t>how many lessons </a:t>
            </a:r>
            <a:r>
              <a:rPr lang="en-US" sz="1600" dirty="0"/>
              <a:t>of every subject you will teach and </a:t>
            </a:r>
            <a:r>
              <a:rPr lang="en-US" sz="1600" u="sng" dirty="0"/>
              <a:t>how much your students will learn</a:t>
            </a:r>
            <a:r>
              <a:rPr lang="en-US" sz="1600" dirty="0"/>
              <a:t> in 1 week</a:t>
            </a:r>
          </a:p>
          <a:p>
            <a:pPr marL="0" indent="0">
              <a:buNone/>
            </a:pPr>
            <a:endParaRPr lang="en-US" sz="1600" dirty="0"/>
          </a:p>
          <a:p>
            <a:r>
              <a:rPr lang="en-US" sz="1600" dirty="0">
                <a:solidFill>
                  <a:srgbClr val="ED8428"/>
                </a:solidFill>
              </a:rPr>
              <a:t>Assessment Results</a:t>
            </a:r>
            <a:r>
              <a:rPr lang="en-US" sz="1600" dirty="0"/>
              <a:t>		Any Summative Tests/Quizzes that your students take, keep a record of the results and progress for all subjects for each 								student in a </a:t>
            </a:r>
            <a:r>
              <a:rPr lang="en-US" sz="1600" b="1" dirty="0">
                <a:solidFill>
                  <a:schemeClr val="accent1"/>
                </a:solidFill>
              </a:rPr>
              <a:t>Subject Mark Book</a:t>
            </a:r>
            <a:r>
              <a:rPr lang="en-US" sz="1600" dirty="0"/>
              <a:t>. There needs to be </a:t>
            </a:r>
            <a:r>
              <a:rPr lang="en-US" sz="1600" u="sng" dirty="0"/>
              <a:t>1 Subject Mark Book kept for every Subject that you teach in the year</a:t>
            </a:r>
          </a:p>
          <a:p>
            <a:pPr>
              <a:buFont typeface="Wingdings" charset="2"/>
              <a:buChar char="§"/>
            </a:pPr>
            <a:endParaRPr lang="en-US" sz="1600" dirty="0"/>
          </a:p>
          <a:p>
            <a:pPr marL="0" indent="0">
              <a:buNone/>
            </a:pPr>
            <a:r>
              <a:rPr lang="en-US" sz="1600" dirty="0"/>
              <a:t>					You will then be able to see how well they have understood each topic in the subject clearly = SHORT TERM MARK BOOK</a:t>
            </a:r>
          </a:p>
          <a:p>
            <a:pPr marL="0" indent="0">
              <a:buNone/>
            </a:pPr>
            <a:endParaRPr lang="en-US" sz="1600" dirty="0"/>
          </a:p>
          <a:p>
            <a:pPr marL="0" indent="0">
              <a:buNone/>
            </a:pPr>
            <a:r>
              <a:rPr lang="en-US" sz="1600" b="1" dirty="0"/>
              <a:t>	</a:t>
            </a:r>
            <a:r>
              <a:rPr lang="en-US" sz="1600" b="1" i="1" dirty="0">
                <a:solidFill>
                  <a:srgbClr val="ED8428"/>
                </a:solidFill>
              </a:rPr>
              <a:t>For Example:</a:t>
            </a:r>
            <a:r>
              <a:rPr lang="en-US" sz="1600" b="1" dirty="0"/>
              <a:t>			</a:t>
            </a:r>
            <a:r>
              <a:rPr lang="en-US" sz="1600" dirty="0"/>
              <a:t>John got 7/10 on the 1</a:t>
            </a:r>
            <a:r>
              <a:rPr lang="en-US" sz="1600" baseline="30000" dirty="0"/>
              <a:t>st</a:t>
            </a:r>
            <a:r>
              <a:rPr lang="en-US" sz="1600" dirty="0"/>
              <a:t> Topic Science Quiz in Week 1</a:t>
            </a:r>
          </a:p>
          <a:p>
            <a:pPr marL="0" indent="0">
              <a:buNone/>
            </a:pPr>
            <a:r>
              <a:rPr lang="en-US" sz="1600" dirty="0"/>
              <a:t>					John got 8/10 on the 2</a:t>
            </a:r>
            <a:r>
              <a:rPr lang="en-US" sz="1600" baseline="30000" dirty="0"/>
              <a:t>nd</a:t>
            </a:r>
            <a:r>
              <a:rPr lang="en-US" sz="1600" dirty="0"/>
              <a:t> Topic Science Quiz in Week 2</a:t>
            </a:r>
          </a:p>
          <a:p>
            <a:pPr marL="0" indent="0">
              <a:buNone/>
            </a:pPr>
            <a:r>
              <a:rPr lang="en-US" sz="1600" dirty="0"/>
              <a:t>					</a:t>
            </a:r>
          </a:p>
          <a:p>
            <a:pPr marL="0" indent="0">
              <a:buNone/>
            </a:pPr>
            <a:r>
              <a:rPr lang="en-US" sz="1600" b="1" dirty="0"/>
              <a:t>					Teacher Notes: </a:t>
            </a:r>
            <a:r>
              <a:rPr lang="en-US" sz="1600" dirty="0"/>
              <a:t>John has shown a good understanding of Science</a:t>
            </a:r>
          </a:p>
          <a:p>
            <a:pPr marL="0" indent="0">
              <a:buNone/>
            </a:pPr>
            <a:r>
              <a:rPr lang="en-US" sz="1600" dirty="0"/>
              <a:t>					You can ask him more challenging formative questions in your next lesson to help him make more progress in his Learning</a:t>
            </a:r>
          </a:p>
          <a:p>
            <a:pPr marL="0" indent="0">
              <a:buNone/>
            </a:pPr>
            <a:endParaRPr lang="en-US" sz="1600" dirty="0"/>
          </a:p>
          <a:p>
            <a:pPr marL="0" indent="0">
              <a:buNone/>
            </a:pPr>
            <a:r>
              <a:rPr lang="en-US" sz="1600" dirty="0"/>
              <a:t>			</a:t>
            </a:r>
            <a:r>
              <a:rPr lang="en-US" sz="1600" b="1" dirty="0"/>
              <a:t>		</a:t>
            </a:r>
            <a:r>
              <a:rPr lang="en-US" sz="1600" dirty="0"/>
              <a:t>Amy got 3/10 on the 1</a:t>
            </a:r>
            <a:r>
              <a:rPr lang="en-US" sz="1600" baseline="30000" dirty="0"/>
              <a:t>st</a:t>
            </a:r>
            <a:r>
              <a:rPr lang="en-US" sz="1600" dirty="0"/>
              <a:t> Topic Science Quiz in Week 1		</a:t>
            </a:r>
          </a:p>
          <a:p>
            <a:pPr marL="0" indent="0">
              <a:buNone/>
            </a:pPr>
            <a:r>
              <a:rPr lang="en-US" sz="1600" dirty="0"/>
              <a:t>					Amy got 4/10 on the 2</a:t>
            </a:r>
            <a:r>
              <a:rPr lang="en-US" sz="1600" baseline="30000" dirty="0"/>
              <a:t>nd</a:t>
            </a:r>
            <a:r>
              <a:rPr lang="en-US" sz="1600" dirty="0"/>
              <a:t> Topic Science Quiz in Week 2</a:t>
            </a:r>
          </a:p>
          <a:p>
            <a:pPr marL="0" indent="0">
              <a:buNone/>
            </a:pPr>
            <a:endParaRPr lang="en-US" sz="1600" dirty="0"/>
          </a:p>
          <a:p>
            <a:pPr marL="0" indent="0">
              <a:buNone/>
            </a:pPr>
            <a:r>
              <a:rPr lang="en-US" sz="1600" dirty="0"/>
              <a:t>					</a:t>
            </a:r>
            <a:r>
              <a:rPr lang="en-US" sz="1600" b="1" dirty="0"/>
              <a:t>Teacher Notes: </a:t>
            </a:r>
            <a:r>
              <a:rPr lang="en-US" sz="1600" dirty="0"/>
              <a:t>Amy is not strong in Science. Amy needs more support with Science and you can plan for this in your Lesson Plan</a:t>
            </a:r>
          </a:p>
          <a:p>
            <a:pPr marL="0" indent="0">
              <a:buNone/>
            </a:pPr>
            <a:r>
              <a:rPr lang="en-US" sz="1600" dirty="0"/>
              <a:t>					^</a:t>
            </a:r>
            <a:r>
              <a:rPr lang="en-US" sz="1600" i="1" dirty="0"/>
              <a:t> </a:t>
            </a:r>
            <a:r>
              <a:rPr lang="en-US" sz="1600" i="1" u="sng" dirty="0"/>
              <a:t>Because </a:t>
            </a:r>
            <a:r>
              <a:rPr lang="en-US" sz="1600" u="sng" dirty="0"/>
              <a:t>you have recorded this, you can see how to support your student </a:t>
            </a:r>
          </a:p>
          <a:p>
            <a:pPr marL="0" indent="0">
              <a:buNone/>
            </a:pPr>
            <a:r>
              <a:rPr lang="en-US" sz="1600" dirty="0"/>
              <a:t>					</a:t>
            </a:r>
            <a:r>
              <a:rPr lang="en-US" sz="1600" u="sng" dirty="0"/>
              <a:t>and use differentiation in your planning to support individual student needs in science for both John and Amy</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5029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 calcmode="lin" valueType="num">
                                      <p:cBhvr additive="base">
                                        <p:cTn id="5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6" end="16"/>
                                            </p:txEl>
                                          </p:spTgt>
                                        </p:tgtEl>
                                        <p:attrNameLst>
                                          <p:attrName>style.visibility</p:attrName>
                                        </p:attrNameLst>
                                      </p:cBhvr>
                                      <p:to>
                                        <p:strVal val="visible"/>
                                      </p:to>
                                    </p:set>
                                    <p:anim calcmode="lin" valueType="num">
                                      <p:cBhvr additive="base">
                                        <p:cTn id="6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7" end="17"/>
                                            </p:txEl>
                                          </p:spTgt>
                                        </p:tgtEl>
                                        <p:attrNameLst>
                                          <p:attrName>style.visibility</p:attrName>
                                        </p:attrNameLst>
                                      </p:cBhvr>
                                      <p:to>
                                        <p:strVal val="visible"/>
                                      </p:to>
                                    </p:set>
                                    <p:anim calcmode="lin" valueType="num">
                                      <p:cBhvr additive="base">
                                        <p:cTn id="71"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18" end="18"/>
                                            </p:txEl>
                                          </p:spTgt>
                                        </p:tgtEl>
                                        <p:attrNameLst>
                                          <p:attrName>style.visibility</p:attrName>
                                        </p:attrNameLst>
                                      </p:cBhvr>
                                      <p:to>
                                        <p:strVal val="visible"/>
                                      </p:to>
                                    </p:set>
                                    <p:anim calcmode="lin" valueType="num">
                                      <p:cBhvr additive="base">
                                        <p:cTn id="77"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CCA5-CF6F-6244-B228-36508526FC04}"/>
              </a:ext>
            </a:extLst>
          </p:cNvPr>
          <p:cNvSpPr>
            <a:spLocks noGrp="1"/>
          </p:cNvSpPr>
          <p:nvPr>
            <p:ph type="title"/>
          </p:nvPr>
        </p:nvSpPr>
        <p:spPr>
          <a:xfrm>
            <a:off x="581192" y="702156"/>
            <a:ext cx="11029616" cy="473501"/>
          </a:xfrm>
        </p:spPr>
        <p:txBody>
          <a:bodyPr>
            <a:normAutofit fontScale="90000"/>
          </a:bodyPr>
          <a:lstStyle/>
          <a:p>
            <a:r>
              <a:rPr lang="en-US" dirty="0"/>
              <a:t>SIMPLE EXAMPLE OF a SUBJECT MARK BOOK</a:t>
            </a:r>
          </a:p>
        </p:txBody>
      </p:sp>
      <p:pic>
        <p:nvPicPr>
          <p:cNvPr id="4" name="Picture 3" descr="Screenshot 2020-08-03 at 16.32.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31" y="1175657"/>
            <a:ext cx="7044582" cy="5371007"/>
          </a:xfrm>
          <a:prstGeom prst="rect">
            <a:avLst/>
          </a:prstGeom>
        </p:spPr>
      </p:pic>
      <p:cxnSp>
        <p:nvCxnSpPr>
          <p:cNvPr id="5" name="Straight Arrow Connector 4">
            <a:extLst>
              <a:ext uri="{FF2B5EF4-FFF2-40B4-BE49-F238E27FC236}">
                <a16:creationId xmlns:a16="http://schemas.microsoft.com/office/drawing/2014/main" id="{BAF3586A-5390-0C4E-9355-974A257D70C4}"/>
              </a:ext>
            </a:extLst>
          </p:cNvPr>
          <p:cNvCxnSpPr>
            <a:cxnSpLocks/>
          </p:cNvCxnSpPr>
          <p:nvPr/>
        </p:nvCxnSpPr>
        <p:spPr>
          <a:xfrm>
            <a:off x="2013547" y="1713731"/>
            <a:ext cx="5265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CC7BB89-5FFE-AB45-8DA3-464007A1713B}"/>
              </a:ext>
            </a:extLst>
          </p:cNvPr>
          <p:cNvSpPr txBox="1"/>
          <p:nvPr/>
        </p:nvSpPr>
        <p:spPr>
          <a:xfrm>
            <a:off x="338906" y="1175657"/>
            <a:ext cx="1718731" cy="1123384"/>
          </a:xfrm>
          <a:prstGeom prst="rect">
            <a:avLst/>
          </a:prstGeom>
          <a:noFill/>
          <a:ln>
            <a:solidFill>
              <a:srgbClr val="002060"/>
            </a:solidFill>
          </a:ln>
        </p:spPr>
        <p:txBody>
          <a:bodyPr wrap="square" rtlCol="0">
            <a:spAutoFit/>
          </a:bodyPr>
          <a:lstStyle/>
          <a:p>
            <a:r>
              <a:rPr lang="en-US" sz="1100" dirty="0"/>
              <a:t>Change these details for:</a:t>
            </a:r>
          </a:p>
          <a:p>
            <a:endParaRPr lang="en-US" sz="1100" dirty="0"/>
          </a:p>
          <a:p>
            <a:r>
              <a:rPr lang="en-US" sz="1100" dirty="0"/>
              <a:t>*Every Subject</a:t>
            </a:r>
          </a:p>
          <a:p>
            <a:r>
              <a:rPr lang="en-US" sz="1100" dirty="0"/>
              <a:t>*Every Unit</a:t>
            </a:r>
          </a:p>
          <a:p>
            <a:r>
              <a:rPr lang="en-US" sz="1100" dirty="0"/>
              <a:t>*Every School Year</a:t>
            </a:r>
          </a:p>
          <a:p>
            <a:endParaRPr lang="en-US" sz="1200" dirty="0"/>
          </a:p>
        </p:txBody>
      </p:sp>
      <p:cxnSp>
        <p:nvCxnSpPr>
          <p:cNvPr id="8" name="Straight Arrow Connector 7">
            <a:extLst>
              <a:ext uri="{FF2B5EF4-FFF2-40B4-BE49-F238E27FC236}">
                <a16:creationId xmlns:a16="http://schemas.microsoft.com/office/drawing/2014/main" id="{BAF3586A-5390-0C4E-9355-974A257D70C4}"/>
              </a:ext>
            </a:extLst>
          </p:cNvPr>
          <p:cNvCxnSpPr>
            <a:cxnSpLocks/>
          </p:cNvCxnSpPr>
          <p:nvPr/>
        </p:nvCxnSpPr>
        <p:spPr>
          <a:xfrm flipV="1">
            <a:off x="2057637" y="2548789"/>
            <a:ext cx="482414" cy="424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CC7BB89-5FFE-AB45-8DA3-464007A1713B}"/>
              </a:ext>
            </a:extLst>
          </p:cNvPr>
          <p:cNvSpPr txBox="1"/>
          <p:nvPr/>
        </p:nvSpPr>
        <p:spPr>
          <a:xfrm>
            <a:off x="338906" y="2548789"/>
            <a:ext cx="1718731" cy="615553"/>
          </a:xfrm>
          <a:prstGeom prst="rect">
            <a:avLst/>
          </a:prstGeom>
          <a:noFill/>
          <a:ln>
            <a:solidFill>
              <a:srgbClr val="002060"/>
            </a:solidFill>
          </a:ln>
        </p:spPr>
        <p:txBody>
          <a:bodyPr wrap="square" rtlCol="0">
            <a:spAutoFit/>
          </a:bodyPr>
          <a:lstStyle/>
          <a:p>
            <a:r>
              <a:rPr lang="en-US" sz="1100" dirty="0"/>
              <a:t>Write the date the Test / Exam / Quiz was taken</a:t>
            </a:r>
          </a:p>
          <a:p>
            <a:endParaRPr lang="en-US" sz="1200" dirty="0"/>
          </a:p>
        </p:txBody>
      </p:sp>
      <p:cxnSp>
        <p:nvCxnSpPr>
          <p:cNvPr id="12" name="Straight Arrow Connector 11">
            <a:extLst>
              <a:ext uri="{FF2B5EF4-FFF2-40B4-BE49-F238E27FC236}">
                <a16:creationId xmlns:a16="http://schemas.microsoft.com/office/drawing/2014/main" id="{BAF3586A-5390-0C4E-9355-974A257D70C4}"/>
              </a:ext>
            </a:extLst>
          </p:cNvPr>
          <p:cNvCxnSpPr>
            <a:cxnSpLocks/>
          </p:cNvCxnSpPr>
          <p:nvPr/>
        </p:nvCxnSpPr>
        <p:spPr>
          <a:xfrm flipV="1">
            <a:off x="2013547" y="3164342"/>
            <a:ext cx="718769" cy="1395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C7BB89-5FFE-AB45-8DA3-464007A1713B}"/>
              </a:ext>
            </a:extLst>
          </p:cNvPr>
          <p:cNvSpPr txBox="1"/>
          <p:nvPr/>
        </p:nvSpPr>
        <p:spPr>
          <a:xfrm>
            <a:off x="294816" y="3998568"/>
            <a:ext cx="1718731" cy="784830"/>
          </a:xfrm>
          <a:prstGeom prst="rect">
            <a:avLst/>
          </a:prstGeom>
          <a:noFill/>
          <a:ln>
            <a:solidFill>
              <a:srgbClr val="002060"/>
            </a:solidFill>
          </a:ln>
        </p:spPr>
        <p:txBody>
          <a:bodyPr wrap="square" rtlCol="0">
            <a:spAutoFit/>
          </a:bodyPr>
          <a:lstStyle/>
          <a:p>
            <a:r>
              <a:rPr lang="en-US" sz="1100" dirty="0"/>
              <a:t>Write your students’ names in alphabetical order</a:t>
            </a:r>
          </a:p>
          <a:p>
            <a:endParaRPr lang="en-US" sz="1200" dirty="0"/>
          </a:p>
        </p:txBody>
      </p:sp>
      <p:cxnSp>
        <p:nvCxnSpPr>
          <p:cNvPr id="14" name="Straight Arrow Connector 13">
            <a:extLst>
              <a:ext uri="{FF2B5EF4-FFF2-40B4-BE49-F238E27FC236}">
                <a16:creationId xmlns:a16="http://schemas.microsoft.com/office/drawing/2014/main" id="{BAF3586A-5390-0C4E-9355-974A257D70C4}"/>
              </a:ext>
            </a:extLst>
          </p:cNvPr>
          <p:cNvCxnSpPr>
            <a:cxnSpLocks/>
          </p:cNvCxnSpPr>
          <p:nvPr/>
        </p:nvCxnSpPr>
        <p:spPr>
          <a:xfrm flipH="1">
            <a:off x="9463502" y="1738438"/>
            <a:ext cx="3140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CC7BB89-5FFE-AB45-8DA3-464007A1713B}"/>
              </a:ext>
            </a:extLst>
          </p:cNvPr>
          <p:cNvSpPr txBox="1"/>
          <p:nvPr/>
        </p:nvSpPr>
        <p:spPr>
          <a:xfrm>
            <a:off x="9777592" y="1500772"/>
            <a:ext cx="1984030" cy="784830"/>
          </a:xfrm>
          <a:prstGeom prst="rect">
            <a:avLst/>
          </a:prstGeom>
          <a:noFill/>
          <a:ln>
            <a:solidFill>
              <a:srgbClr val="002060"/>
            </a:solidFill>
          </a:ln>
        </p:spPr>
        <p:txBody>
          <a:bodyPr wrap="square" rtlCol="0">
            <a:spAutoFit/>
          </a:bodyPr>
          <a:lstStyle/>
          <a:p>
            <a:r>
              <a:rPr lang="en-US" sz="1100" dirty="0"/>
              <a:t>Write the name of the Quiz / Test </a:t>
            </a:r>
            <a:r>
              <a:rPr lang="en-US" sz="1100" dirty="0" err="1"/>
              <a:t>Here.</a:t>
            </a:r>
            <a:endParaRPr lang="en-US" sz="1100" dirty="0"/>
          </a:p>
          <a:p>
            <a:r>
              <a:rPr lang="en-US" sz="1100" dirty="0"/>
              <a:t>E.G. </a:t>
            </a:r>
            <a:r>
              <a:rPr lang="mr-IN" sz="1100" dirty="0"/>
              <a:t>–</a:t>
            </a:r>
            <a:r>
              <a:rPr lang="en-US" sz="1100" dirty="0"/>
              <a:t> Plants Quiz 1</a:t>
            </a:r>
          </a:p>
          <a:p>
            <a:endParaRPr lang="en-US" sz="1200" dirty="0"/>
          </a:p>
        </p:txBody>
      </p:sp>
      <p:cxnSp>
        <p:nvCxnSpPr>
          <p:cNvPr id="19" name="Straight Arrow Connector 18">
            <a:extLst>
              <a:ext uri="{FF2B5EF4-FFF2-40B4-BE49-F238E27FC236}">
                <a16:creationId xmlns:a16="http://schemas.microsoft.com/office/drawing/2014/main" id="{BAF3586A-5390-0C4E-9355-974A257D70C4}"/>
              </a:ext>
            </a:extLst>
          </p:cNvPr>
          <p:cNvCxnSpPr>
            <a:cxnSpLocks/>
          </p:cNvCxnSpPr>
          <p:nvPr/>
        </p:nvCxnSpPr>
        <p:spPr>
          <a:xfrm flipH="1" flipV="1">
            <a:off x="3867575" y="2713372"/>
            <a:ext cx="5910018" cy="73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CC7BB89-5FFE-AB45-8DA3-464007A1713B}"/>
              </a:ext>
            </a:extLst>
          </p:cNvPr>
          <p:cNvSpPr txBox="1"/>
          <p:nvPr/>
        </p:nvSpPr>
        <p:spPr>
          <a:xfrm>
            <a:off x="9777592" y="2548788"/>
            <a:ext cx="1984030" cy="1292662"/>
          </a:xfrm>
          <a:prstGeom prst="rect">
            <a:avLst/>
          </a:prstGeom>
          <a:noFill/>
          <a:ln>
            <a:solidFill>
              <a:srgbClr val="002060"/>
            </a:solidFill>
          </a:ln>
        </p:spPr>
        <p:txBody>
          <a:bodyPr wrap="square" rtlCol="0">
            <a:spAutoFit/>
          </a:bodyPr>
          <a:lstStyle/>
          <a:p>
            <a:r>
              <a:rPr lang="en-GB" sz="1100" dirty="0"/>
              <a:t>How many questions does the Test / Quiz have?</a:t>
            </a:r>
          </a:p>
          <a:p>
            <a:r>
              <a:rPr lang="en-GB" sz="1100" dirty="0"/>
              <a:t>= 10?</a:t>
            </a:r>
          </a:p>
          <a:p>
            <a:r>
              <a:rPr lang="en-GB" sz="1100" dirty="0"/>
              <a:t>Write this number for each test so we know how well the student has done</a:t>
            </a:r>
            <a:endParaRPr lang="en-US" sz="1100" dirty="0"/>
          </a:p>
          <a:p>
            <a:endParaRPr lang="en-US" sz="1200" dirty="0"/>
          </a:p>
        </p:txBody>
      </p:sp>
      <p:cxnSp>
        <p:nvCxnSpPr>
          <p:cNvPr id="22" name="Straight Arrow Connector 21">
            <a:extLst>
              <a:ext uri="{FF2B5EF4-FFF2-40B4-BE49-F238E27FC236}">
                <a16:creationId xmlns:a16="http://schemas.microsoft.com/office/drawing/2014/main" id="{BAF3586A-5390-0C4E-9355-974A257D70C4}"/>
              </a:ext>
            </a:extLst>
          </p:cNvPr>
          <p:cNvCxnSpPr>
            <a:cxnSpLocks/>
          </p:cNvCxnSpPr>
          <p:nvPr/>
        </p:nvCxnSpPr>
        <p:spPr>
          <a:xfrm flipH="1" flipV="1">
            <a:off x="3800229" y="3281063"/>
            <a:ext cx="5977363" cy="1124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C7BB89-5FFE-AB45-8DA3-464007A1713B}"/>
              </a:ext>
            </a:extLst>
          </p:cNvPr>
          <p:cNvSpPr txBox="1"/>
          <p:nvPr/>
        </p:nvSpPr>
        <p:spPr>
          <a:xfrm>
            <a:off x="9777592" y="4167845"/>
            <a:ext cx="1984030" cy="1461939"/>
          </a:xfrm>
          <a:prstGeom prst="rect">
            <a:avLst/>
          </a:prstGeom>
          <a:noFill/>
          <a:ln>
            <a:solidFill>
              <a:srgbClr val="002060"/>
            </a:solidFill>
          </a:ln>
        </p:spPr>
        <p:txBody>
          <a:bodyPr wrap="square" rtlCol="0">
            <a:spAutoFit/>
          </a:bodyPr>
          <a:lstStyle/>
          <a:p>
            <a:r>
              <a:rPr lang="en-GB" sz="1100" dirty="0"/>
              <a:t>These are the Student’s Results every time you have  Test / Quiz / Exam for this Subject. </a:t>
            </a:r>
          </a:p>
          <a:p>
            <a:endParaRPr lang="en-GB" sz="1100" dirty="0"/>
          </a:p>
          <a:p>
            <a:r>
              <a:rPr lang="en-GB" sz="1100" dirty="0"/>
              <a:t>Write them down for every student, for every test.</a:t>
            </a:r>
            <a:endParaRPr lang="en-US" sz="1100" dirty="0"/>
          </a:p>
          <a:p>
            <a:endParaRPr lang="en-US" sz="1200" dirty="0"/>
          </a:p>
        </p:txBody>
      </p:sp>
      <p:sp>
        <p:nvSpPr>
          <p:cNvPr id="3" name="TextBox 2"/>
          <p:cNvSpPr txBox="1"/>
          <p:nvPr/>
        </p:nvSpPr>
        <p:spPr>
          <a:xfrm>
            <a:off x="743186" y="6507483"/>
            <a:ext cx="10705629" cy="369332"/>
          </a:xfrm>
          <a:prstGeom prst="rect">
            <a:avLst/>
          </a:prstGeom>
          <a:noFill/>
        </p:spPr>
        <p:txBody>
          <a:bodyPr wrap="square" rtlCol="0">
            <a:spAutoFit/>
          </a:bodyPr>
          <a:lstStyle/>
          <a:p>
            <a:pPr algn="ctr"/>
            <a:r>
              <a:rPr lang="en-US" dirty="0">
                <a:solidFill>
                  <a:srgbClr val="FF0000"/>
                </a:solidFill>
              </a:rPr>
              <a:t>YOU MUST KEEP YOUR MARKBOOK UP TO DATE FOR EVERY TEST, EVERY RESULT AND EVERY STUDENT</a:t>
            </a:r>
          </a:p>
        </p:txBody>
      </p:sp>
    </p:spTree>
    <p:extLst>
      <p:ext uri="{BB962C8B-B14F-4D97-AF65-F5344CB8AC3E}">
        <p14:creationId xmlns:p14="http://schemas.microsoft.com/office/powerpoint/2010/main" val="257095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ppt_y</p:attrName>
                                        </p:attrNameLst>
                                      </p:cBhvr>
                                      <p:tavLst>
                                        <p:tav tm="0">
                                          <p:val>
                                            <p:strVal val="#ppt_y+#ppt_h*1.125000"/>
                                          </p:val>
                                        </p:tav>
                                        <p:tav tm="100000">
                                          <p:val>
                                            <p:strVal val="#ppt_y"/>
                                          </p:val>
                                        </p:tav>
                                      </p:tavLst>
                                    </p:anim>
                                    <p:animEffect transition="in" filter="wipe(up)">
                                      <p:cBhvr>
                                        <p:cTn id="38" dur="500"/>
                                        <p:tgtEl>
                                          <p:spTgt spid="15"/>
                                        </p:tgtEl>
                                      </p:cBhvr>
                                    </p:animEffect>
                                  </p:childTnLst>
                                </p:cTn>
                              </p:par>
                              <p:par>
                                <p:cTn id="39" presetID="1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ppt_y</p:attrName>
                                        </p:attrNameLst>
                                      </p:cBhvr>
                                      <p:tavLst>
                                        <p:tav tm="0">
                                          <p:val>
                                            <p:strVal val="#ppt_y+#ppt_h*1.125000"/>
                                          </p:val>
                                        </p:tav>
                                        <p:tav tm="100000">
                                          <p:val>
                                            <p:strVal val="#ppt_y"/>
                                          </p:val>
                                        </p:tav>
                                      </p:tavLst>
                                    </p:anim>
                                    <p:animEffect transition="in" filter="wipe(up)">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p:tgtEl>
                                          <p:spTgt spid="20"/>
                                        </p:tgtEl>
                                        <p:attrNameLst>
                                          <p:attrName>ppt_y</p:attrName>
                                        </p:attrNameLst>
                                      </p:cBhvr>
                                      <p:tavLst>
                                        <p:tav tm="0">
                                          <p:val>
                                            <p:strVal val="#ppt_y+#ppt_h*1.125000"/>
                                          </p:val>
                                        </p:tav>
                                        <p:tav tm="100000">
                                          <p:val>
                                            <p:strVal val="#ppt_y"/>
                                          </p:val>
                                        </p:tav>
                                      </p:tavLst>
                                    </p:anim>
                                    <p:animEffect transition="in" filter="wipe(up)">
                                      <p:cBhvr>
                                        <p:cTn id="48" dur="500"/>
                                        <p:tgtEl>
                                          <p:spTgt spid="20"/>
                                        </p:tgtEl>
                                      </p:cBhvr>
                                    </p:animEffect>
                                  </p:childTnLst>
                                </p:cTn>
                              </p:par>
                              <p:par>
                                <p:cTn id="49" presetID="12" presetClass="entr" presetSubtype="4"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p:tgtEl>
                                          <p:spTgt spid="19"/>
                                        </p:tgtEl>
                                        <p:attrNameLst>
                                          <p:attrName>ppt_y</p:attrName>
                                        </p:attrNameLst>
                                      </p:cBhvr>
                                      <p:tavLst>
                                        <p:tav tm="0">
                                          <p:val>
                                            <p:strVal val="#ppt_y+#ppt_h*1.125000"/>
                                          </p:val>
                                        </p:tav>
                                        <p:tav tm="100000">
                                          <p:val>
                                            <p:strVal val="#ppt_y"/>
                                          </p:val>
                                        </p:tav>
                                      </p:tavLst>
                                    </p:anim>
                                    <p:animEffect transition="in" filter="wipe(up)">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p:tgtEl>
                                          <p:spTgt spid="23"/>
                                        </p:tgtEl>
                                        <p:attrNameLst>
                                          <p:attrName>ppt_y</p:attrName>
                                        </p:attrNameLst>
                                      </p:cBhvr>
                                      <p:tavLst>
                                        <p:tav tm="0">
                                          <p:val>
                                            <p:strVal val="#ppt_y+#ppt_h*1.125000"/>
                                          </p:val>
                                        </p:tav>
                                        <p:tav tm="100000">
                                          <p:val>
                                            <p:strVal val="#ppt_y"/>
                                          </p:val>
                                        </p:tav>
                                      </p:tavLst>
                                    </p:anim>
                                    <p:animEffect transition="in" filter="wipe(up)">
                                      <p:cBhvr>
                                        <p:cTn id="58" dur="500"/>
                                        <p:tgtEl>
                                          <p:spTgt spid="23"/>
                                        </p:tgtEl>
                                      </p:cBhvr>
                                    </p:animEffect>
                                  </p:childTnLst>
                                </p:cTn>
                              </p:par>
                              <p:par>
                                <p:cTn id="59" presetID="1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p:tgtEl>
                                          <p:spTgt spid="22"/>
                                        </p:tgtEl>
                                        <p:attrNameLst>
                                          <p:attrName>ppt_y</p:attrName>
                                        </p:attrNameLst>
                                      </p:cBhvr>
                                      <p:tavLst>
                                        <p:tav tm="0">
                                          <p:val>
                                            <p:strVal val="#ppt_y+#ppt_h*1.125000"/>
                                          </p:val>
                                        </p:tav>
                                        <p:tav tm="100000">
                                          <p:val>
                                            <p:strVal val="#ppt_y"/>
                                          </p:val>
                                        </p:tav>
                                      </p:tavLst>
                                    </p:anim>
                                    <p:animEffect transition="in" filter="wipe(up)">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15" grpId="0" animBg="1"/>
      <p:bldP spid="20" grpId="0" animBg="1"/>
      <p:bldP spid="23"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cher_50.png"/>
          <p:cNvPicPr>
            <a:picLocks noChangeAspect="1"/>
          </p:cNvPicPr>
          <p:nvPr/>
        </p:nvPicPr>
        <p:blipFill rotWithShape="1">
          <a:blip r:embed="rId2">
            <a:extLst>
              <a:ext uri="{28A0092B-C50C-407E-A947-70E740481C1C}">
                <a14:useLocalDpi xmlns:a14="http://schemas.microsoft.com/office/drawing/2010/main" val="0"/>
              </a:ext>
            </a:extLst>
          </a:blip>
          <a:srcRect l="20277" t="4119" r="20855" b="4125"/>
          <a:stretch/>
        </p:blipFill>
        <p:spPr>
          <a:xfrm>
            <a:off x="9961797" y="615085"/>
            <a:ext cx="1796749" cy="1725779"/>
          </a:xfrm>
          <a:prstGeom prst="rect">
            <a:avLst/>
          </a:prstGeom>
        </p:spPr>
      </p:pic>
      <p:sp>
        <p:nvSpPr>
          <p:cNvPr id="2" name="Title 1"/>
          <p:cNvSpPr>
            <a:spLocks noGrp="1"/>
          </p:cNvSpPr>
          <p:nvPr>
            <p:ph type="title"/>
          </p:nvPr>
        </p:nvSpPr>
        <p:spPr>
          <a:xfrm>
            <a:off x="581192" y="702156"/>
            <a:ext cx="11029616" cy="490958"/>
          </a:xfrm>
        </p:spPr>
        <p:txBody>
          <a:bodyPr>
            <a:normAutofit fontScale="90000"/>
          </a:bodyPr>
          <a:lstStyle/>
          <a:p>
            <a:r>
              <a:rPr lang="en-US" dirty="0"/>
              <a:t>WHY RECORDING STUDENT RESULTS IS IMPORTANT</a:t>
            </a:r>
          </a:p>
        </p:txBody>
      </p:sp>
      <p:sp>
        <p:nvSpPr>
          <p:cNvPr id="3" name="Content Placeholder 2"/>
          <p:cNvSpPr>
            <a:spLocks noGrp="1"/>
          </p:cNvSpPr>
          <p:nvPr>
            <p:ph idx="1"/>
          </p:nvPr>
        </p:nvSpPr>
        <p:spPr/>
        <p:txBody>
          <a:bodyPr>
            <a:normAutofit fontScale="85000" lnSpcReduction="10000"/>
          </a:bodyPr>
          <a:lstStyle/>
          <a:p>
            <a:pPr algn="just"/>
            <a:r>
              <a:rPr lang="en-US" dirty="0"/>
              <a:t>They are a record of every End of Subject, or End of Unit, or End of Theme Summative Assessment that your students will take over the whole school year</a:t>
            </a:r>
          </a:p>
          <a:p>
            <a:pPr algn="just"/>
            <a:r>
              <a:rPr lang="en-US" dirty="0"/>
              <a:t>This information will be used by the school to follow the student through their Learning Journey</a:t>
            </a:r>
          </a:p>
          <a:p>
            <a:pPr algn="just"/>
            <a:r>
              <a:rPr lang="en-US" dirty="0"/>
              <a:t>For you, the teacher, this is a VERY IMPORTANT RECORD of the work you have taught and how well your lessons have achieved their Learning Objective, because these marks will show if a student remembers and understands what you have taught them</a:t>
            </a:r>
          </a:p>
          <a:p>
            <a:pPr algn="just"/>
            <a:r>
              <a:rPr lang="en-US" dirty="0"/>
              <a:t>These records can also be used to show the student’s next teacher the level of each student at the end of the school year (e.g.- PYP1 shows PYP2)</a:t>
            </a:r>
          </a:p>
          <a:p>
            <a:pPr algn="just"/>
            <a:r>
              <a:rPr lang="en-US" dirty="0"/>
              <a:t>So YOU can also look at another teacher’s records and see how best to prepare to help a student the most in your class in the next school year (e.g.- PYP1 will look at KG2’s records)</a:t>
            </a:r>
          </a:p>
          <a:p>
            <a:pPr algn="just"/>
            <a:r>
              <a:rPr lang="en-US" dirty="0"/>
              <a:t>You can change the titles of the sheets to suit your class and student age group, and change the type of assessment to what YOU think works best to record the progress of each student in your class. W</a:t>
            </a:r>
            <a:r>
              <a:rPr lang="en-GB" dirty="0" err="1"/>
              <a:t>hatever</a:t>
            </a:r>
            <a:r>
              <a:rPr lang="en-GB" dirty="0"/>
              <a:t> assessment you do</a:t>
            </a:r>
            <a:r>
              <a:rPr lang="mr-IN" dirty="0"/>
              <a:t>…</a:t>
            </a:r>
            <a:r>
              <a:rPr lang="en-GB" dirty="0"/>
              <a:t>.</a:t>
            </a:r>
            <a:r>
              <a:rPr lang="en-GB" u="sng" dirty="0"/>
              <a:t>make sure you keep very clear, up-to-date</a:t>
            </a:r>
          </a:p>
          <a:p>
            <a:pPr marL="0" indent="0" algn="ctr">
              <a:buNone/>
            </a:pPr>
            <a:r>
              <a:rPr lang="en-GB" sz="2100" dirty="0"/>
              <a:t>Individual Student Progress Records!  </a:t>
            </a:r>
            <a:r>
              <a:rPr lang="en-GB" sz="2100" dirty="0">
                <a:sym typeface="Wingdings"/>
              </a:rPr>
              <a:t></a:t>
            </a:r>
            <a:endParaRPr lang="en-US" sz="2100" dirty="0"/>
          </a:p>
          <a:p>
            <a:pPr marL="0" indent="0">
              <a:buNone/>
            </a:pPr>
            <a:endParaRPr lang="en-US" dirty="0"/>
          </a:p>
        </p:txBody>
      </p:sp>
    </p:spTree>
    <p:extLst>
      <p:ext uri="{BB962C8B-B14F-4D97-AF65-F5344CB8AC3E}">
        <p14:creationId xmlns:p14="http://schemas.microsoft.com/office/powerpoint/2010/main" val="3406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835b00a2afd053ecd0b470de7444e90fe76e6dd1eb5164592f0c9_640_napk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8619" y="545392"/>
            <a:ext cx="1379159" cy="1379159"/>
          </a:xfrm>
          <a:prstGeom prst="rect">
            <a:avLst/>
          </a:prstGeom>
        </p:spPr>
      </p:pic>
      <p:sp>
        <p:nvSpPr>
          <p:cNvPr id="2" name="Title 1"/>
          <p:cNvSpPr>
            <a:spLocks noGrp="1"/>
          </p:cNvSpPr>
          <p:nvPr>
            <p:ph type="title"/>
          </p:nvPr>
        </p:nvSpPr>
        <p:spPr>
          <a:xfrm>
            <a:off x="581192" y="997185"/>
            <a:ext cx="11029616" cy="389103"/>
          </a:xfrm>
        </p:spPr>
        <p:txBody>
          <a:bodyPr>
            <a:normAutofit fontScale="90000"/>
          </a:bodyPr>
          <a:lstStyle/>
          <a:p>
            <a:r>
              <a:rPr lang="en-US" dirty="0"/>
              <a:t>COLE’S COLOUR CODE</a:t>
            </a:r>
            <a:br>
              <a:rPr lang="en-US" dirty="0"/>
            </a:br>
            <a:r>
              <a:rPr lang="en-US" dirty="0"/>
              <a:t>(mid &amp; Long Term mark book)</a:t>
            </a:r>
          </a:p>
        </p:txBody>
      </p:sp>
      <p:sp>
        <p:nvSpPr>
          <p:cNvPr id="3" name="Content Placeholder 2"/>
          <p:cNvSpPr>
            <a:spLocks noGrp="1"/>
          </p:cNvSpPr>
          <p:nvPr>
            <p:ph idx="1"/>
          </p:nvPr>
        </p:nvSpPr>
        <p:spPr>
          <a:xfrm>
            <a:off x="581192" y="1712148"/>
            <a:ext cx="11029615" cy="4263202"/>
          </a:xfrm>
        </p:spPr>
        <p:txBody>
          <a:bodyPr>
            <a:normAutofit lnSpcReduction="10000"/>
          </a:bodyPr>
          <a:lstStyle/>
          <a:p>
            <a:pPr algn="just"/>
            <a:r>
              <a:rPr lang="en-US" dirty="0"/>
              <a:t>As a class teacher, you will record the test results of every student in every subject you teach in a </a:t>
            </a:r>
            <a:r>
              <a:rPr lang="en-US" b="1" dirty="0">
                <a:solidFill>
                  <a:schemeClr val="accent1"/>
                </a:solidFill>
              </a:rPr>
              <a:t>Subject </a:t>
            </a:r>
            <a:r>
              <a:rPr lang="en-US" b="1" dirty="0" err="1">
                <a:solidFill>
                  <a:schemeClr val="accent1"/>
                </a:solidFill>
              </a:rPr>
              <a:t>MarkBook</a:t>
            </a:r>
            <a:r>
              <a:rPr lang="en-US" b="1" dirty="0">
                <a:solidFill>
                  <a:schemeClr val="accent1"/>
                </a:solidFill>
              </a:rPr>
              <a:t> </a:t>
            </a:r>
            <a:r>
              <a:rPr lang="en-US" dirty="0"/>
              <a:t>like on slide 29. (Go back to look at it carefully). I have sent you this template in your resources to use and edit to suit your class and each subject</a:t>
            </a:r>
          </a:p>
          <a:p>
            <a:pPr algn="just"/>
            <a:endParaRPr lang="en-US" dirty="0"/>
          </a:p>
          <a:p>
            <a:pPr algn="just"/>
            <a:r>
              <a:rPr lang="en-US" dirty="0"/>
              <a:t>You </a:t>
            </a:r>
            <a:r>
              <a:rPr lang="en-US" u="sng" dirty="0"/>
              <a:t>also</a:t>
            </a:r>
            <a:r>
              <a:rPr lang="en-US" dirty="0"/>
              <a:t> need to keep a </a:t>
            </a:r>
            <a:r>
              <a:rPr lang="en-US" b="1" dirty="0">
                <a:solidFill>
                  <a:srgbClr val="ED8428"/>
                </a:solidFill>
              </a:rPr>
              <a:t>Student Yearly Progress Record </a:t>
            </a:r>
            <a:r>
              <a:rPr lang="en-US" dirty="0"/>
              <a:t>of every student’s progress from unit to unit, which will show you their larger journey of progress throughout the whole school year =MID AND LONG TERM PLANNING</a:t>
            </a:r>
          </a:p>
          <a:p>
            <a:pPr algn="just"/>
            <a:r>
              <a:rPr lang="en-US" dirty="0"/>
              <a:t>We shall use the ‘</a:t>
            </a:r>
            <a:r>
              <a:rPr lang="en-US" b="1" dirty="0">
                <a:solidFill>
                  <a:srgbClr val="ED8428"/>
                </a:solidFill>
              </a:rPr>
              <a:t>Cole </a:t>
            </a:r>
            <a:r>
              <a:rPr lang="en-US" b="1" dirty="0" err="1">
                <a:solidFill>
                  <a:srgbClr val="ED8428"/>
                </a:solidFill>
              </a:rPr>
              <a:t>Colour</a:t>
            </a:r>
            <a:r>
              <a:rPr lang="en-US" b="1" dirty="0">
                <a:solidFill>
                  <a:srgbClr val="ED8428"/>
                </a:solidFill>
              </a:rPr>
              <a:t> Code</a:t>
            </a:r>
            <a:r>
              <a:rPr lang="en-US" dirty="0"/>
              <a:t>’ (the </a:t>
            </a:r>
            <a:r>
              <a:rPr lang="en-US" dirty="0">
                <a:solidFill>
                  <a:srgbClr val="ED8428"/>
                </a:solidFill>
              </a:rPr>
              <a:t>CCC</a:t>
            </a:r>
            <a:r>
              <a:rPr lang="en-US" dirty="0"/>
              <a:t>). </a:t>
            </a:r>
            <a:r>
              <a:rPr lang="en-US" i="1" dirty="0"/>
              <a:t>Please watch Jane Cole’s lecture on The Use of Student Data to remember how to use it correctly </a:t>
            </a:r>
          </a:p>
          <a:p>
            <a:pPr algn="just"/>
            <a:r>
              <a:rPr lang="en-US" dirty="0"/>
              <a:t>There are 4 </a:t>
            </a:r>
            <a:r>
              <a:rPr lang="en-US" dirty="0" err="1"/>
              <a:t>colours</a:t>
            </a:r>
            <a:r>
              <a:rPr lang="en-US" dirty="0"/>
              <a:t> that each teacher will use to assess your students’ progress in each subject </a:t>
            </a:r>
            <a:r>
              <a:rPr lang="en-US" u="sng" dirty="0"/>
              <a:t>for the whole year</a:t>
            </a:r>
          </a:p>
          <a:p>
            <a:pPr algn="just"/>
            <a:r>
              <a:rPr lang="en-US" dirty="0"/>
              <a:t>You need to use the results in your Student Mark Book to find out what </a:t>
            </a:r>
            <a:r>
              <a:rPr lang="en-US" dirty="0" err="1"/>
              <a:t>colour</a:t>
            </a:r>
            <a:r>
              <a:rPr lang="en-US" dirty="0"/>
              <a:t> to give to your student at the end of the unit</a:t>
            </a:r>
          </a:p>
          <a:p>
            <a:pPr algn="just"/>
            <a:r>
              <a:rPr lang="en-US" dirty="0"/>
              <a:t>I will send you a </a:t>
            </a:r>
            <a:r>
              <a:rPr lang="en-US" b="1" dirty="0">
                <a:solidFill>
                  <a:srgbClr val="ED8428"/>
                </a:solidFill>
              </a:rPr>
              <a:t>Student Mark Book </a:t>
            </a:r>
            <a:r>
              <a:rPr lang="en-US" u="sng" dirty="0"/>
              <a:t>and</a:t>
            </a:r>
            <a:r>
              <a:rPr lang="en-US" dirty="0"/>
              <a:t> a </a:t>
            </a:r>
            <a:r>
              <a:rPr lang="en-US" b="1" dirty="0">
                <a:solidFill>
                  <a:srgbClr val="ED8428"/>
                </a:solidFill>
              </a:rPr>
              <a:t>Student Yearly Progress Record </a:t>
            </a:r>
            <a:r>
              <a:rPr lang="en-US" dirty="0"/>
              <a:t>template that you can use easily for your classes</a:t>
            </a:r>
          </a:p>
        </p:txBody>
      </p:sp>
    </p:spTree>
    <p:extLst>
      <p:ext uri="{BB962C8B-B14F-4D97-AF65-F5344CB8AC3E}">
        <p14:creationId xmlns:p14="http://schemas.microsoft.com/office/powerpoint/2010/main" val="320501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EF21-76CB-CF44-9D1A-38ABF5EE7C02}"/>
              </a:ext>
            </a:extLst>
          </p:cNvPr>
          <p:cNvSpPr>
            <a:spLocks noGrp="1"/>
          </p:cNvSpPr>
          <p:nvPr>
            <p:ph type="title"/>
          </p:nvPr>
        </p:nvSpPr>
        <p:spPr>
          <a:xfrm>
            <a:off x="581192" y="702156"/>
            <a:ext cx="11029616" cy="532878"/>
          </a:xfrm>
        </p:spPr>
        <p:txBody>
          <a:bodyPr/>
          <a:lstStyle/>
          <a:p>
            <a:r>
              <a:rPr lang="en-US" dirty="0"/>
              <a:t>What have we learnt?</a:t>
            </a:r>
          </a:p>
        </p:txBody>
      </p:sp>
      <p:sp>
        <p:nvSpPr>
          <p:cNvPr id="3" name="Content Placeholder 2">
            <a:extLst>
              <a:ext uri="{FF2B5EF4-FFF2-40B4-BE49-F238E27FC236}">
                <a16:creationId xmlns:a16="http://schemas.microsoft.com/office/drawing/2014/main" id="{49710876-2F6D-6F45-8605-7B0B995F3A9B}"/>
              </a:ext>
            </a:extLst>
          </p:cNvPr>
          <p:cNvSpPr>
            <a:spLocks noGrp="1"/>
          </p:cNvSpPr>
          <p:nvPr>
            <p:ph idx="1"/>
          </p:nvPr>
        </p:nvSpPr>
        <p:spPr>
          <a:xfrm>
            <a:off x="581192" y="1555448"/>
            <a:ext cx="11029615" cy="5070204"/>
          </a:xfrm>
        </p:spPr>
        <p:txBody>
          <a:bodyPr/>
          <a:lstStyle/>
          <a:p>
            <a:r>
              <a:rPr lang="en-US" dirty="0"/>
              <a:t>Importance of Individual Lesson Plans and how to complete them</a:t>
            </a:r>
          </a:p>
          <a:p>
            <a:r>
              <a:rPr lang="en-US" dirty="0"/>
              <a:t>Preparing a Sequence of Lesson Plans for each Subject you teach</a:t>
            </a:r>
          </a:p>
          <a:p>
            <a:r>
              <a:rPr lang="en-US" dirty="0"/>
              <a:t>Building a Library of Lesson Plans for your Subjects, which builds each Unit</a:t>
            </a:r>
          </a:p>
          <a:p>
            <a:r>
              <a:rPr lang="en-US" dirty="0"/>
              <a:t>Importance of keeping up-to-date Private Teacher Files, Class Records and Individual Student Records </a:t>
            </a:r>
          </a:p>
          <a:p>
            <a:r>
              <a:rPr lang="en-US" dirty="0"/>
              <a:t>Importance of Reading every day with every Student in your class</a:t>
            </a:r>
          </a:p>
          <a:p>
            <a:r>
              <a:rPr lang="en-US" dirty="0"/>
              <a:t>Maintaining great Pastoral Care for all Students and Staff</a:t>
            </a:r>
          </a:p>
          <a:p>
            <a:r>
              <a:rPr lang="en-US" dirty="0"/>
              <a:t>Working together as a KG &amp; PYP Team - Sharing, Asking Questions and Helping each other</a:t>
            </a:r>
          </a:p>
          <a:p>
            <a:r>
              <a:rPr lang="en-US" dirty="0"/>
              <a:t>Preparing for Online Learning – making our “online” classroom experience positive and prosperous</a:t>
            </a:r>
          </a:p>
          <a:p>
            <a:r>
              <a:rPr lang="en-US" dirty="0"/>
              <a:t>Importance of understanding and maintaining Safeguarding in my classroom and the School </a:t>
            </a:r>
          </a:p>
          <a:p>
            <a:r>
              <a:rPr lang="en-US" dirty="0"/>
              <a:t>Getting to know our new Students and preparing for the School Year ahead</a:t>
            </a:r>
          </a:p>
        </p:txBody>
      </p:sp>
      <p:pic>
        <p:nvPicPr>
          <p:cNvPr id="4" name="Picture 3" descr="mba_macbookmockup-v2.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477" y="702157"/>
            <a:ext cx="3282329" cy="1847264"/>
          </a:xfrm>
          <a:prstGeom prst="rect">
            <a:avLst/>
          </a:prstGeom>
        </p:spPr>
      </p:pic>
    </p:spTree>
    <p:extLst>
      <p:ext uri="{BB962C8B-B14F-4D97-AF65-F5344CB8AC3E}">
        <p14:creationId xmlns:p14="http://schemas.microsoft.com/office/powerpoint/2010/main" val="2850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 calcmode="lin" valueType="num">
                                      <p:cBhvr additive="base">
                                        <p:cTn id="6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anim calcmode="lin" valueType="num">
                                      <p:cBhvr additive="base">
                                        <p:cTn id="7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anim calcmode="lin" valueType="num">
                                      <p:cBhvr additive="base">
                                        <p:cTn id="7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 calcmode="lin" valueType="num">
                                      <p:cBhvr additive="base">
                                        <p:cTn id="7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anim calcmode="lin" valueType="num">
                                      <p:cBhvr additive="base">
                                        <p:cTn id="8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 calcmode="lin" valueType="num">
                                      <p:cBhvr additive="base">
                                        <p:cTn id="8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anim calcmode="lin" valueType="num">
                                      <p:cBhvr additive="base">
                                        <p:cTn id="9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
                                            <p:txEl>
                                              <p:pRg st="7" end="7"/>
                                            </p:txEl>
                                          </p:spTgt>
                                        </p:tgtEl>
                                        <p:attrNameLst>
                                          <p:attrName>style.visibility</p:attrName>
                                        </p:attrNameLst>
                                      </p:cBhvr>
                                      <p:to>
                                        <p:strVal val="visible"/>
                                      </p:to>
                                    </p:set>
                                    <p:anim calcmode="lin" valueType="num">
                                      <p:cBhvr additive="base">
                                        <p:cTn id="9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
                                            <p:txEl>
                                              <p:pRg st="8" end="8"/>
                                            </p:txEl>
                                          </p:spTgt>
                                        </p:tgtEl>
                                        <p:attrNameLst>
                                          <p:attrName>style.visibility</p:attrName>
                                        </p:attrNameLst>
                                      </p:cBhvr>
                                      <p:to>
                                        <p:strVal val="visible"/>
                                      </p:to>
                                    </p:set>
                                    <p:anim calcmode="lin" valueType="num">
                                      <p:cBhvr additive="base">
                                        <p:cTn id="9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3">
                                            <p:txEl>
                                              <p:pRg st="9" end="9"/>
                                            </p:txEl>
                                          </p:spTgt>
                                        </p:tgtEl>
                                        <p:attrNameLst>
                                          <p:attrName>style.visibility</p:attrName>
                                        </p:attrNameLst>
                                      </p:cBhvr>
                                      <p:to>
                                        <p:strVal val="visible"/>
                                      </p:to>
                                    </p:set>
                                    <p:anim calcmode="lin" valueType="num">
                                      <p:cBhvr additive="base">
                                        <p:cTn id="10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shot 2020-08-05 at 12.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114" y="1568685"/>
            <a:ext cx="5359400" cy="3492500"/>
          </a:xfrm>
          <a:prstGeom prst="rect">
            <a:avLst/>
          </a:prstGeom>
        </p:spPr>
      </p:pic>
      <p:sp>
        <p:nvSpPr>
          <p:cNvPr id="2" name="Title 1"/>
          <p:cNvSpPr>
            <a:spLocks noGrp="1"/>
          </p:cNvSpPr>
          <p:nvPr>
            <p:ph type="title"/>
          </p:nvPr>
        </p:nvSpPr>
        <p:spPr>
          <a:xfrm>
            <a:off x="581192" y="1046073"/>
            <a:ext cx="11029616" cy="483177"/>
          </a:xfrm>
        </p:spPr>
        <p:txBody>
          <a:bodyPr>
            <a:noAutofit/>
          </a:bodyPr>
          <a:lstStyle/>
          <a:p>
            <a:r>
              <a:rPr lang="en-US" sz="2400" b="1" dirty="0"/>
              <a:t>HOW TO FILL IN THE YEAR PROGRESS RECORD</a:t>
            </a:r>
            <a:br>
              <a:rPr lang="en-US" sz="1800" dirty="0"/>
            </a:br>
            <a:br>
              <a:rPr lang="en-US" sz="1800" dirty="0"/>
            </a:br>
            <a:r>
              <a:rPr lang="en-US" sz="1800" dirty="0"/>
              <a:t>1. FIND TOTAL student mark AND total number of questions</a:t>
            </a:r>
          </a:p>
        </p:txBody>
      </p:sp>
      <p:sp>
        <p:nvSpPr>
          <p:cNvPr id="6" name="TextBox 5"/>
          <p:cNvSpPr txBox="1"/>
          <p:nvPr/>
        </p:nvSpPr>
        <p:spPr>
          <a:xfrm>
            <a:off x="7606922" y="2997481"/>
            <a:ext cx="3565408" cy="1754327"/>
          </a:xfrm>
          <a:prstGeom prst="rect">
            <a:avLst/>
          </a:prstGeom>
          <a:noFill/>
        </p:spPr>
        <p:txBody>
          <a:bodyPr wrap="square" rtlCol="0">
            <a:spAutoFit/>
          </a:bodyPr>
          <a:lstStyle/>
          <a:p>
            <a:endParaRPr lang="en-US" u="sng" dirty="0"/>
          </a:p>
          <a:p>
            <a:r>
              <a:rPr lang="en-US" u="sng" dirty="0"/>
              <a:t>Total Number of Questions = 100</a:t>
            </a:r>
          </a:p>
          <a:p>
            <a:endParaRPr lang="en-US" u="sng" dirty="0"/>
          </a:p>
          <a:p>
            <a:r>
              <a:rPr lang="en-US" dirty="0"/>
              <a:t>Amy’s Total Student Mark = 41</a:t>
            </a:r>
          </a:p>
          <a:p>
            <a:endParaRPr lang="en-US" u="sng" dirty="0"/>
          </a:p>
          <a:p>
            <a:r>
              <a:rPr lang="en-US" dirty="0"/>
              <a:t>John’s Total Student Mark = 77</a:t>
            </a:r>
          </a:p>
        </p:txBody>
      </p:sp>
      <p:sp>
        <p:nvSpPr>
          <p:cNvPr id="9" name="TextBox 8"/>
          <p:cNvSpPr txBox="1"/>
          <p:nvPr/>
        </p:nvSpPr>
        <p:spPr>
          <a:xfrm>
            <a:off x="1019670" y="5061185"/>
            <a:ext cx="10152660" cy="1200329"/>
          </a:xfrm>
          <a:prstGeom prst="rect">
            <a:avLst/>
          </a:prstGeom>
          <a:noFill/>
        </p:spPr>
        <p:txBody>
          <a:bodyPr wrap="square" rtlCol="0">
            <a:spAutoFit/>
          </a:bodyPr>
          <a:lstStyle/>
          <a:p>
            <a:pPr algn="ctr"/>
            <a:r>
              <a:rPr lang="en-US" dirty="0"/>
              <a:t>Amy got 41 marks out of a possible 100.  This means that Amy scored 41% in Science for this Unit </a:t>
            </a:r>
          </a:p>
          <a:p>
            <a:endParaRPr lang="en-US" dirty="0"/>
          </a:p>
          <a:p>
            <a:pPr algn="ctr"/>
            <a:r>
              <a:rPr lang="en-US" dirty="0"/>
              <a:t>John got 77 marks out of a possible 100. This means that John scored 77% in Science for this Unit</a:t>
            </a:r>
          </a:p>
          <a:p>
            <a:endParaRPr lang="en-US" dirty="0"/>
          </a:p>
        </p:txBody>
      </p:sp>
      <p:cxnSp>
        <p:nvCxnSpPr>
          <p:cNvPr id="11" name="Straight Arrow Connector 10"/>
          <p:cNvCxnSpPr/>
          <p:nvPr/>
        </p:nvCxnSpPr>
        <p:spPr>
          <a:xfrm flipH="1">
            <a:off x="7064963" y="3494852"/>
            <a:ext cx="541960" cy="202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970889" y="4028252"/>
            <a:ext cx="636034" cy="139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970889" y="4545659"/>
            <a:ext cx="636033" cy="1222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21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blinds(horizontal)">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linds(horizont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92585"/>
          </a:xfrm>
        </p:spPr>
        <p:txBody>
          <a:bodyPr>
            <a:normAutofit fontScale="90000"/>
          </a:bodyPr>
          <a:lstStyle/>
          <a:p>
            <a:r>
              <a:rPr lang="en-US" dirty="0"/>
              <a:t>2. ADD THE right </a:t>
            </a:r>
            <a:r>
              <a:rPr lang="en-US" dirty="0" err="1"/>
              <a:t>colour</a:t>
            </a:r>
            <a:r>
              <a:rPr lang="en-US" dirty="0"/>
              <a:t> to each student</a:t>
            </a:r>
          </a:p>
        </p:txBody>
      </p:sp>
      <p:sp>
        <p:nvSpPr>
          <p:cNvPr id="3" name="Content Placeholder 2"/>
          <p:cNvSpPr>
            <a:spLocks noGrp="1"/>
          </p:cNvSpPr>
          <p:nvPr>
            <p:ph idx="1"/>
          </p:nvPr>
        </p:nvSpPr>
        <p:spPr>
          <a:xfrm>
            <a:off x="581193" y="1578863"/>
            <a:ext cx="11029615" cy="3200100"/>
          </a:xfrm>
        </p:spPr>
        <p:txBody>
          <a:bodyPr>
            <a:normAutofit fontScale="85000" lnSpcReduction="20000"/>
          </a:bodyPr>
          <a:lstStyle/>
          <a:p>
            <a:r>
              <a:rPr lang="en-US" sz="2300" dirty="0"/>
              <a:t>You must now put the right </a:t>
            </a:r>
            <a:r>
              <a:rPr lang="en-US" sz="2300" dirty="0" err="1"/>
              <a:t>colour</a:t>
            </a:r>
            <a:r>
              <a:rPr lang="en-US" sz="2300" dirty="0"/>
              <a:t> for each student in your </a:t>
            </a:r>
            <a:r>
              <a:rPr lang="en-US" sz="2300" b="1" dirty="0">
                <a:solidFill>
                  <a:srgbClr val="ED8428"/>
                </a:solidFill>
              </a:rPr>
              <a:t>Student Year Progress Report</a:t>
            </a:r>
          </a:p>
          <a:p>
            <a:r>
              <a:rPr lang="en-US" sz="2300" dirty="0"/>
              <a:t>This will show what progress they have made at the end of every unit</a:t>
            </a:r>
          </a:p>
          <a:p>
            <a:r>
              <a:rPr lang="en-US" sz="2300" dirty="0"/>
              <a:t>You must fill this in after every unit for ever subject throughout the school year</a:t>
            </a:r>
          </a:p>
          <a:p>
            <a:endParaRPr lang="en-US" sz="2300" dirty="0"/>
          </a:p>
          <a:p>
            <a:endParaRPr lang="en-US" sz="2300" dirty="0"/>
          </a:p>
          <a:p>
            <a:endParaRPr lang="en-US" sz="2300" dirty="0"/>
          </a:p>
          <a:p>
            <a:pPr marL="0" indent="0">
              <a:buNone/>
            </a:pPr>
            <a:endParaRPr lang="en-US" dirty="0"/>
          </a:p>
          <a:p>
            <a:pPr marL="0" indent="0">
              <a:buNone/>
            </a:pPr>
            <a:r>
              <a:rPr lang="en-US" dirty="0"/>
              <a:t>						</a:t>
            </a:r>
          </a:p>
          <a:p>
            <a:pPr marL="0" indent="0">
              <a:buNone/>
            </a:pPr>
            <a:endParaRPr lang="en-US" dirty="0"/>
          </a:p>
        </p:txBody>
      </p:sp>
      <p:graphicFrame>
        <p:nvGraphicFramePr>
          <p:cNvPr id="6" name="Diagram 5"/>
          <p:cNvGraphicFramePr/>
          <p:nvPr>
            <p:extLst>
              <p:ext uri="{D42A27DB-BD31-4B8C-83A1-F6EECF244321}">
                <p14:modId xmlns:p14="http://schemas.microsoft.com/office/powerpoint/2010/main" val="3250586155"/>
              </p:ext>
            </p:extLst>
          </p:nvPr>
        </p:nvGraphicFramePr>
        <p:xfrm>
          <a:off x="3777075" y="2916297"/>
          <a:ext cx="4637851" cy="3530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9604963" y="2953927"/>
            <a:ext cx="1900296"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t>John (77) </a:t>
            </a:r>
            <a:r>
              <a:rPr lang="en-US" dirty="0"/>
              <a:t>would be Green for </a:t>
            </a:r>
          </a:p>
          <a:p>
            <a:r>
              <a:rPr lang="en-US" dirty="0"/>
              <a:t>Science Unit 1</a:t>
            </a:r>
          </a:p>
        </p:txBody>
      </p:sp>
      <p:cxnSp>
        <p:nvCxnSpPr>
          <p:cNvPr id="9" name="Straight Arrow Connector 8"/>
          <p:cNvCxnSpPr>
            <a:stCxn id="7" idx="1"/>
          </p:cNvCxnSpPr>
          <p:nvPr/>
        </p:nvCxnSpPr>
        <p:spPr>
          <a:xfrm flipH="1">
            <a:off x="8414926" y="3415592"/>
            <a:ext cx="1190037"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9604963" y="4778963"/>
            <a:ext cx="1900296" cy="923330"/>
          </a:xfrm>
          <a:prstGeom prst="rect">
            <a:avLst/>
          </a:prstGeom>
        </p:spPr>
        <p:style>
          <a:lnRef idx="2">
            <a:schemeClr val="accent1"/>
          </a:lnRef>
          <a:fillRef idx="0">
            <a:schemeClr val="accent1"/>
          </a:fillRef>
          <a:effectRef idx="1">
            <a:schemeClr val="accent1"/>
          </a:effectRef>
          <a:fontRef idx="minor">
            <a:schemeClr val="tx1"/>
          </a:fontRef>
        </p:style>
        <p:txBody>
          <a:bodyPr wrap="square" rtlCol="0">
            <a:spAutoFit/>
          </a:bodyPr>
          <a:lstStyle/>
          <a:p>
            <a:r>
              <a:rPr lang="en-US" b="1" dirty="0"/>
              <a:t>Amy (41) </a:t>
            </a:r>
            <a:r>
              <a:rPr lang="en-US" dirty="0"/>
              <a:t>would be Orange for </a:t>
            </a:r>
          </a:p>
          <a:p>
            <a:r>
              <a:rPr lang="en-US" dirty="0"/>
              <a:t>Science Unit 1</a:t>
            </a:r>
          </a:p>
        </p:txBody>
      </p:sp>
      <p:cxnSp>
        <p:nvCxnSpPr>
          <p:cNvPr id="12" name="Straight Arrow Connector 11"/>
          <p:cNvCxnSpPr/>
          <p:nvPr/>
        </p:nvCxnSpPr>
        <p:spPr>
          <a:xfrm flipH="1">
            <a:off x="8414926" y="5120215"/>
            <a:ext cx="11900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024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73770"/>
          </a:xfrm>
        </p:spPr>
        <p:txBody>
          <a:bodyPr>
            <a:normAutofit fontScale="90000"/>
          </a:bodyPr>
          <a:lstStyle/>
          <a:p>
            <a:r>
              <a:rPr lang="en-US" dirty="0"/>
              <a:t>STUDENT YEARLY PROGRESS REPORT</a:t>
            </a:r>
          </a:p>
        </p:txBody>
      </p:sp>
      <p:sp>
        <p:nvSpPr>
          <p:cNvPr id="6" name="Content Placeholder 2"/>
          <p:cNvSpPr>
            <a:spLocks noGrp="1"/>
          </p:cNvSpPr>
          <p:nvPr>
            <p:ph idx="1"/>
          </p:nvPr>
        </p:nvSpPr>
        <p:spPr>
          <a:xfrm>
            <a:off x="581191" y="1213556"/>
            <a:ext cx="11348595" cy="2682983"/>
          </a:xfrm>
        </p:spPr>
        <p:txBody>
          <a:bodyPr>
            <a:normAutofit fontScale="85000" lnSpcReduction="20000"/>
          </a:bodyPr>
          <a:lstStyle/>
          <a:p>
            <a:pPr algn="just"/>
            <a:r>
              <a:rPr lang="en-US" sz="1800" dirty="0"/>
              <a:t>Then, you can see clearly and easily show each student’s total progression over the </a:t>
            </a:r>
            <a:r>
              <a:rPr lang="en-US" sz="1800" u="sng" dirty="0"/>
              <a:t>whole year</a:t>
            </a:r>
            <a:r>
              <a:rPr lang="en-US" sz="1800" dirty="0"/>
              <a:t> on 1 page</a:t>
            </a:r>
          </a:p>
          <a:p>
            <a:pPr algn="just"/>
            <a:r>
              <a:rPr lang="en-US" sz="1800" dirty="0"/>
              <a:t>This is the record you can show their next teacher (e.g.- PYP1 show PYP2, etc.) to help continue the student’s learning successfully in their next school year</a:t>
            </a:r>
          </a:p>
          <a:p>
            <a:pPr algn="just"/>
            <a:r>
              <a:rPr lang="en-US" sz="1800" dirty="0"/>
              <a:t>It is clear </a:t>
            </a:r>
            <a:r>
              <a:rPr lang="en-US" sz="1800" i="1" dirty="0"/>
              <a:t>how well</a:t>
            </a:r>
            <a:r>
              <a:rPr lang="en-US" sz="1800" dirty="0"/>
              <a:t> the student has understood the subject at that year in school </a:t>
            </a:r>
          </a:p>
          <a:p>
            <a:pPr algn="just"/>
            <a:r>
              <a:rPr lang="en-US" sz="1800" dirty="0"/>
              <a:t>If everyone uses the same template and code, then everyone will understand how to read it and it will work easily</a:t>
            </a:r>
          </a:p>
          <a:p>
            <a:pPr algn="just"/>
            <a:r>
              <a:rPr lang="en-US" sz="1800" dirty="0"/>
              <a:t>Remember, Yellow Level in PYP1 is different to Yellow Level in PYP4, as the level of work gets harder in each PYP year</a:t>
            </a:r>
          </a:p>
          <a:p>
            <a:pPr algn="just"/>
            <a:r>
              <a:rPr lang="en-US" sz="1800" dirty="0"/>
              <a:t>But each teacher uses the same method to find the right </a:t>
            </a:r>
            <a:r>
              <a:rPr lang="en-US" sz="1800" dirty="0" err="1"/>
              <a:t>colour</a:t>
            </a:r>
            <a:r>
              <a:rPr lang="en-US" sz="1800" dirty="0"/>
              <a:t> for each student in their class</a:t>
            </a:r>
          </a:p>
          <a:p>
            <a:pPr algn="just"/>
            <a:r>
              <a:rPr lang="en-US" sz="1800" dirty="0"/>
              <a:t>This is also much easier for parents to understand their child’s learning progress. But make sure you </a:t>
            </a:r>
            <a:r>
              <a:rPr lang="en-US" sz="1800" b="1" u="sng" dirty="0"/>
              <a:t>only</a:t>
            </a:r>
            <a:r>
              <a:rPr lang="en-US" sz="1800" dirty="0"/>
              <a:t> show them their own child’s results and no more </a:t>
            </a:r>
            <a:endParaRPr lang="en-US" dirty="0"/>
          </a:p>
        </p:txBody>
      </p:sp>
      <p:pic>
        <p:nvPicPr>
          <p:cNvPr id="10" name="Picture 9" descr="Screenshot 2020-08-05 at 12.50.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410" y="3896540"/>
            <a:ext cx="7552675" cy="2961460"/>
          </a:xfrm>
          <a:prstGeom prst="rect">
            <a:avLst/>
          </a:prstGeom>
          <a:solidFill>
            <a:srgbClr val="FFFFFF">
              <a:shade val="85000"/>
            </a:srgbClr>
          </a:solidFill>
          <a:ln w="19050" cap="sq" cmpd="sng">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580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 calcmode="lin" valueType="num">
                                      <p:cBhvr additive="base">
                                        <p:cTn id="3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 calcmode="lin" valueType="num">
                                      <p:cBhvr additive="base">
                                        <p:cTn id="4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45548"/>
          </a:xfrm>
        </p:spPr>
        <p:txBody>
          <a:bodyPr>
            <a:normAutofit fontScale="90000"/>
          </a:bodyPr>
          <a:lstStyle/>
          <a:p>
            <a:r>
              <a:rPr lang="en-US" dirty="0"/>
              <a:t>STEP BY STEP</a:t>
            </a:r>
            <a:r>
              <a:rPr lang="mr-IN" dirty="0"/>
              <a:t>…</a:t>
            </a:r>
            <a:endParaRPr lang="en-US" dirty="0"/>
          </a:p>
        </p:txBody>
      </p:sp>
      <p:sp>
        <p:nvSpPr>
          <p:cNvPr id="3" name="Content Placeholder 2"/>
          <p:cNvSpPr>
            <a:spLocks noGrp="1"/>
          </p:cNvSpPr>
          <p:nvPr>
            <p:ph idx="1"/>
          </p:nvPr>
        </p:nvSpPr>
        <p:spPr>
          <a:xfrm>
            <a:off x="806969" y="1288814"/>
            <a:ext cx="11029615" cy="4412073"/>
          </a:xfrm>
        </p:spPr>
        <p:txBody>
          <a:bodyPr>
            <a:normAutofit/>
          </a:bodyPr>
          <a:lstStyle/>
          <a:p>
            <a:pPr marL="342900" indent="-342900">
              <a:buAutoNum type="arabicPeriod"/>
            </a:pPr>
            <a:r>
              <a:rPr lang="en-US" sz="1800" dirty="0"/>
              <a:t>Keep a </a:t>
            </a:r>
            <a:r>
              <a:rPr lang="en-US" sz="1800" dirty="0">
                <a:solidFill>
                  <a:srgbClr val="ED8428"/>
                </a:solidFill>
              </a:rPr>
              <a:t>Subject Mark Book </a:t>
            </a:r>
            <a:r>
              <a:rPr lang="en-US" sz="1800" dirty="0"/>
              <a:t>for your class </a:t>
            </a:r>
            <a:r>
              <a:rPr lang="mr-IN" sz="1800" dirty="0"/>
              <a:t>–</a:t>
            </a:r>
            <a:r>
              <a:rPr lang="en-US" sz="1800" dirty="0"/>
              <a:t> Record all the information and results from your summative 									      assessments in a unit for each student</a:t>
            </a:r>
          </a:p>
          <a:p>
            <a:pPr marL="0" indent="0">
              <a:buNone/>
            </a:pPr>
            <a:endParaRPr lang="en-US" sz="1800" dirty="0"/>
          </a:p>
          <a:p>
            <a:pPr marL="342900" indent="-342900">
              <a:buAutoNum type="arabicPeriod"/>
            </a:pPr>
            <a:r>
              <a:rPr lang="en-US" sz="1800" dirty="0"/>
              <a:t>When you finish a Unit, </a:t>
            </a:r>
            <a:r>
              <a:rPr lang="en-GB" sz="1800" dirty="0"/>
              <a:t>find their final % of progress on the </a:t>
            </a:r>
            <a:r>
              <a:rPr lang="en-GB" sz="1800" b="1" dirty="0">
                <a:solidFill>
                  <a:srgbClr val="ED8428"/>
                </a:solidFill>
              </a:rPr>
              <a:t>Subject Mark Book </a:t>
            </a:r>
            <a:r>
              <a:rPr lang="en-GB" sz="1800" dirty="0"/>
              <a:t>by always using this simple Sum:		</a:t>
            </a:r>
            <a:endParaRPr lang="en-GB" sz="1800" b="1" dirty="0">
              <a:solidFill>
                <a:schemeClr val="accent1"/>
              </a:solidFill>
            </a:endParaRPr>
          </a:p>
          <a:p>
            <a:pPr marL="0" indent="0" algn="ctr">
              <a:buNone/>
            </a:pPr>
            <a:endParaRPr lang="en-GB" sz="1800" b="1" dirty="0">
              <a:solidFill>
                <a:schemeClr val="accent1"/>
              </a:solidFill>
            </a:endParaRPr>
          </a:p>
          <a:p>
            <a:pPr marL="0" indent="0" algn="ctr">
              <a:buNone/>
            </a:pPr>
            <a:r>
              <a:rPr lang="en-GB" sz="1800" b="1" dirty="0">
                <a:solidFill>
                  <a:schemeClr val="accent1"/>
                </a:solidFill>
              </a:rPr>
              <a:t>The Number of Answers Correct in all Tests    		  Number of Questions in all Tests</a:t>
            </a:r>
          </a:p>
          <a:p>
            <a:pPr marL="0" indent="0" algn="ctr">
              <a:buNone/>
            </a:pPr>
            <a:r>
              <a:rPr lang="en-GB" sz="1800" b="1" dirty="0">
                <a:solidFill>
                  <a:schemeClr val="accent1"/>
                </a:solidFill>
              </a:rPr>
              <a:t>	           </a:t>
            </a:r>
          </a:p>
          <a:p>
            <a:pPr marL="0" indent="0" algn="ctr">
              <a:buNone/>
            </a:pPr>
            <a:r>
              <a:rPr lang="en-GB" sz="2400" b="1" dirty="0">
                <a:solidFill>
                  <a:schemeClr val="accent1"/>
                </a:solidFill>
              </a:rPr>
              <a:t>100</a:t>
            </a:r>
            <a:r>
              <a:rPr lang="en-US" sz="1800" dirty="0"/>
              <a:t>							</a:t>
            </a:r>
          </a:p>
          <a:p>
            <a:pPr marL="0" indent="0">
              <a:buNone/>
            </a:pPr>
            <a:endParaRPr lang="en-US" sz="1800" dirty="0"/>
          </a:p>
        </p:txBody>
      </p:sp>
      <p:sp>
        <p:nvSpPr>
          <p:cNvPr id="4" name="Division 3"/>
          <p:cNvSpPr/>
          <p:nvPr/>
        </p:nvSpPr>
        <p:spPr>
          <a:xfrm>
            <a:off x="6448779" y="3720624"/>
            <a:ext cx="799630" cy="602075"/>
          </a:xfrm>
          <a:prstGeom prst="mathDivide">
            <a:avLst/>
          </a:prstGeom>
          <a:solidFill>
            <a:srgbClr val="3366FF"/>
          </a:solidFill>
          <a:ln w="952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71037" y="3551293"/>
            <a:ext cx="9049926" cy="15898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D8428"/>
              </a:solidFill>
            </a:endParaRPr>
          </a:p>
        </p:txBody>
      </p:sp>
      <p:sp>
        <p:nvSpPr>
          <p:cNvPr id="6" name="Multiply 5"/>
          <p:cNvSpPr/>
          <p:nvPr/>
        </p:nvSpPr>
        <p:spPr>
          <a:xfrm>
            <a:off x="5526851" y="4670772"/>
            <a:ext cx="517408" cy="432741"/>
          </a:xfrm>
          <a:prstGeom prst="mathMultiply">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25782" y="5284521"/>
            <a:ext cx="11140436" cy="1831271"/>
          </a:xfrm>
          <a:prstGeom prst="rect">
            <a:avLst/>
          </a:prstGeom>
          <a:noFill/>
        </p:spPr>
        <p:txBody>
          <a:bodyPr wrap="square" rtlCol="0">
            <a:spAutoFit/>
          </a:bodyPr>
          <a:lstStyle/>
          <a:p>
            <a:r>
              <a:rPr lang="en-US" dirty="0"/>
              <a:t>For example: 	Omar had 57 correct answers in all his 1</a:t>
            </a:r>
            <a:r>
              <a:rPr lang="en-US" baseline="30000" dirty="0"/>
              <a:t>st</a:t>
            </a:r>
            <a:r>
              <a:rPr lang="en-US" dirty="0"/>
              <a:t> Unit Science tests</a:t>
            </a:r>
          </a:p>
          <a:p>
            <a:r>
              <a:rPr lang="en-US" dirty="0"/>
              <a:t>		      	There were 120 questions in all his tests			       </a:t>
            </a:r>
          </a:p>
          <a:p>
            <a:endParaRPr lang="en-US" sz="500" dirty="0"/>
          </a:p>
          <a:p>
            <a:pPr algn="ctr"/>
            <a:r>
              <a:rPr lang="en-US" dirty="0"/>
              <a:t>			57           120          100  = 47.5%</a:t>
            </a:r>
          </a:p>
          <a:p>
            <a:r>
              <a:rPr lang="en-US" dirty="0"/>
              <a:t>			</a:t>
            </a:r>
            <a:endParaRPr lang="en-US" b="1" dirty="0"/>
          </a:p>
          <a:p>
            <a:r>
              <a:rPr lang="en-US" b="1" dirty="0"/>
              <a:t>			Omar’s </a:t>
            </a:r>
            <a:r>
              <a:rPr lang="en-US" b="1" dirty="0" err="1"/>
              <a:t>Colour</a:t>
            </a:r>
            <a:r>
              <a:rPr lang="en-US" b="1" dirty="0"/>
              <a:t> for his 1</a:t>
            </a:r>
            <a:r>
              <a:rPr lang="en-US" b="1" baseline="30000" dirty="0"/>
              <a:t>st</a:t>
            </a:r>
            <a:r>
              <a:rPr lang="en-US" b="1" dirty="0"/>
              <a:t> Unit Science in his Student Yearly Progress Report is </a:t>
            </a:r>
            <a:r>
              <a:rPr lang="en-US" b="1" dirty="0">
                <a:solidFill>
                  <a:srgbClr val="ED8428"/>
                </a:solidFill>
              </a:rPr>
              <a:t>ORANGE</a:t>
            </a:r>
          </a:p>
          <a:p>
            <a:r>
              <a:rPr lang="en-US" dirty="0"/>
              <a:t>				</a:t>
            </a:r>
          </a:p>
        </p:txBody>
      </p:sp>
      <p:sp>
        <p:nvSpPr>
          <p:cNvPr id="8" name="Division 7"/>
          <p:cNvSpPr/>
          <p:nvPr/>
        </p:nvSpPr>
        <p:spPr>
          <a:xfrm>
            <a:off x="5030142" y="5851404"/>
            <a:ext cx="567266" cy="444977"/>
          </a:xfrm>
          <a:prstGeom prst="mathDivide">
            <a:avLst/>
          </a:prstGeom>
          <a:solidFill>
            <a:srgbClr val="3366FF"/>
          </a:solidFill>
          <a:ln w="952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Multiply 8"/>
          <p:cNvSpPr/>
          <p:nvPr/>
        </p:nvSpPr>
        <p:spPr>
          <a:xfrm>
            <a:off x="6044259" y="5863640"/>
            <a:ext cx="517408" cy="432741"/>
          </a:xfrm>
          <a:prstGeom prst="mathMultiply">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219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7"/>
            <a:ext cx="11029616" cy="481335"/>
          </a:xfrm>
        </p:spPr>
        <p:txBody>
          <a:bodyPr>
            <a:normAutofit fontScale="90000"/>
          </a:bodyPr>
          <a:lstStyle/>
          <a:p>
            <a:r>
              <a:rPr lang="en-US" dirty="0"/>
              <a:t>Keep a record</a:t>
            </a:r>
            <a:r>
              <a:rPr lang="mr-IN" dirty="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4177365"/>
              </p:ext>
            </p:extLst>
          </p:nvPr>
        </p:nvGraphicFramePr>
        <p:xfrm>
          <a:off x="581191" y="1404797"/>
          <a:ext cx="11029783" cy="4570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705153" y="2174547"/>
            <a:ext cx="1106395" cy="646331"/>
          </a:xfrm>
          <a:prstGeom prst="rect">
            <a:avLst/>
          </a:prstGeom>
          <a:noFill/>
          <a:ln>
            <a:solidFill>
              <a:srgbClr val="660066"/>
            </a:solidFill>
          </a:ln>
        </p:spPr>
        <p:txBody>
          <a:bodyPr wrap="square" rtlCol="0">
            <a:spAutoFit/>
          </a:bodyPr>
          <a:lstStyle/>
          <a:p>
            <a:pPr algn="ctr"/>
            <a:r>
              <a:rPr lang="en-US" sz="1200" dirty="0">
                <a:solidFill>
                  <a:srgbClr val="660066"/>
                </a:solidFill>
              </a:rPr>
              <a:t>Both are ways to assess your students</a:t>
            </a:r>
          </a:p>
        </p:txBody>
      </p:sp>
      <p:sp>
        <p:nvSpPr>
          <p:cNvPr id="6" name="TextBox 5"/>
          <p:cNvSpPr txBox="1"/>
          <p:nvPr/>
        </p:nvSpPr>
        <p:spPr>
          <a:xfrm>
            <a:off x="5705153" y="2820878"/>
            <a:ext cx="1106395" cy="646331"/>
          </a:xfrm>
          <a:prstGeom prst="rect">
            <a:avLst/>
          </a:prstGeom>
          <a:noFill/>
          <a:ln>
            <a:solidFill>
              <a:srgbClr val="660066"/>
            </a:solidFill>
          </a:ln>
        </p:spPr>
        <p:txBody>
          <a:bodyPr wrap="square" rtlCol="0">
            <a:spAutoFit/>
          </a:bodyPr>
          <a:lstStyle/>
          <a:p>
            <a:pPr algn="ctr"/>
            <a:r>
              <a:rPr lang="en-US" sz="1200" dirty="0">
                <a:solidFill>
                  <a:srgbClr val="660066"/>
                </a:solidFill>
              </a:rPr>
              <a:t>Both need to be used effectively</a:t>
            </a:r>
          </a:p>
        </p:txBody>
      </p:sp>
      <p:sp>
        <p:nvSpPr>
          <p:cNvPr id="7" name="TextBox 6"/>
          <p:cNvSpPr txBox="1"/>
          <p:nvPr/>
        </p:nvSpPr>
        <p:spPr>
          <a:xfrm>
            <a:off x="5705153" y="3478609"/>
            <a:ext cx="1106395" cy="830997"/>
          </a:xfrm>
          <a:prstGeom prst="rect">
            <a:avLst/>
          </a:prstGeom>
          <a:noFill/>
          <a:ln>
            <a:solidFill>
              <a:srgbClr val="660066"/>
            </a:solidFill>
          </a:ln>
        </p:spPr>
        <p:txBody>
          <a:bodyPr wrap="square" rtlCol="0">
            <a:spAutoFit/>
          </a:bodyPr>
          <a:lstStyle/>
          <a:p>
            <a:pPr algn="ctr"/>
            <a:r>
              <a:rPr lang="en-US" sz="1200" dirty="0">
                <a:solidFill>
                  <a:srgbClr val="660066"/>
                </a:solidFill>
              </a:rPr>
              <a:t>Both can be used for Student Feedback</a:t>
            </a:r>
          </a:p>
        </p:txBody>
      </p:sp>
      <p:sp>
        <p:nvSpPr>
          <p:cNvPr id="8" name="TextBox 7"/>
          <p:cNvSpPr txBox="1"/>
          <p:nvPr/>
        </p:nvSpPr>
        <p:spPr>
          <a:xfrm>
            <a:off x="5705153" y="4314899"/>
            <a:ext cx="1106395" cy="1015663"/>
          </a:xfrm>
          <a:prstGeom prst="rect">
            <a:avLst/>
          </a:prstGeom>
          <a:noFill/>
          <a:ln>
            <a:solidFill>
              <a:srgbClr val="660066"/>
            </a:solidFill>
          </a:ln>
        </p:spPr>
        <p:txBody>
          <a:bodyPr wrap="square" rtlCol="0">
            <a:spAutoFit/>
          </a:bodyPr>
          <a:lstStyle/>
          <a:p>
            <a:pPr algn="ctr"/>
            <a:r>
              <a:rPr lang="en-US" sz="1200" dirty="0">
                <a:solidFill>
                  <a:srgbClr val="660066"/>
                </a:solidFill>
              </a:rPr>
              <a:t>Both need to be planned and written in your Teacher Planning</a:t>
            </a:r>
          </a:p>
        </p:txBody>
      </p:sp>
    </p:spTree>
    <p:extLst>
      <p:ext uri="{BB962C8B-B14F-4D97-AF65-F5344CB8AC3E}">
        <p14:creationId xmlns:p14="http://schemas.microsoft.com/office/powerpoint/2010/main" val="30224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7"/>
            <a:ext cx="11029616" cy="500580"/>
          </a:xfrm>
        </p:spPr>
        <p:txBody>
          <a:bodyPr>
            <a:normAutofit fontScale="90000"/>
          </a:bodyPr>
          <a:lstStyle/>
          <a:p>
            <a:r>
              <a:rPr lang="en-US" dirty="0">
                <a:solidFill>
                  <a:srgbClr val="FF0000"/>
                </a:solidFill>
              </a:rPr>
              <a:t>PRIVATE</a:t>
            </a:r>
            <a:r>
              <a:rPr lang="en-US" dirty="0"/>
              <a:t> TEACHER FILE – WHAT IS INSIDE IT?</a:t>
            </a:r>
          </a:p>
        </p:txBody>
      </p:sp>
      <p:sp>
        <p:nvSpPr>
          <p:cNvPr id="3" name="Content Placeholder 2"/>
          <p:cNvSpPr>
            <a:spLocks noGrp="1"/>
          </p:cNvSpPr>
          <p:nvPr>
            <p:ph idx="1"/>
          </p:nvPr>
        </p:nvSpPr>
        <p:spPr>
          <a:xfrm>
            <a:off x="86588" y="1510637"/>
            <a:ext cx="11949074" cy="3897022"/>
          </a:xfrm>
        </p:spPr>
        <p:txBody>
          <a:bodyPr>
            <a:normAutofit lnSpcReduction="10000"/>
          </a:bodyPr>
          <a:lstStyle/>
          <a:p>
            <a:pPr algn="just"/>
            <a:r>
              <a:rPr lang="en-US" sz="1600" dirty="0">
                <a:solidFill>
                  <a:schemeClr val="accent1"/>
                </a:solidFill>
              </a:rPr>
              <a:t>Student Class Register </a:t>
            </a:r>
            <a:r>
              <a:rPr lang="mr-IN" sz="1600" dirty="0"/>
              <a:t>–</a:t>
            </a:r>
            <a:r>
              <a:rPr lang="en-US" sz="1600" dirty="0"/>
              <a:t> Have a list of names of the students in your class</a:t>
            </a:r>
          </a:p>
          <a:p>
            <a:pPr algn="just"/>
            <a:r>
              <a:rPr lang="en-US" sz="1600" dirty="0">
                <a:solidFill>
                  <a:srgbClr val="ED8428"/>
                </a:solidFill>
              </a:rPr>
              <a:t>Stu</a:t>
            </a:r>
            <a:r>
              <a:rPr lang="en-US" sz="1600" dirty="0">
                <a:solidFill>
                  <a:schemeClr val="accent1"/>
                </a:solidFill>
              </a:rPr>
              <a:t>dent 1 page-profile </a:t>
            </a:r>
            <a:r>
              <a:rPr lang="mr-IN" sz="1600" dirty="0"/>
              <a:t>–</a:t>
            </a:r>
            <a:r>
              <a:rPr lang="en-US" sz="1600" dirty="0"/>
              <a:t> Keep a private file of information on each student given to you by their previous teacher, Admin or notes that 					   you have added throughout the year</a:t>
            </a:r>
            <a:endParaRPr lang="en-US" sz="1600" dirty="0">
              <a:solidFill>
                <a:schemeClr val="accent1"/>
              </a:solidFill>
            </a:endParaRPr>
          </a:p>
          <a:p>
            <a:pPr algn="just"/>
            <a:r>
              <a:rPr lang="en-US" sz="1600" dirty="0">
                <a:solidFill>
                  <a:srgbClr val="ED8428"/>
                </a:solidFill>
              </a:rPr>
              <a:t>Class Weekly Timetable </a:t>
            </a:r>
            <a:r>
              <a:rPr lang="en-US" sz="1600" dirty="0"/>
              <a:t>for every week you teach </a:t>
            </a:r>
            <a:r>
              <a:rPr lang="mr-IN" sz="1600" dirty="0"/>
              <a:t>–</a:t>
            </a:r>
            <a:r>
              <a:rPr lang="en-US" sz="1600" dirty="0"/>
              <a:t> to see what you are teaching and what lesson number you are on</a:t>
            </a:r>
          </a:p>
          <a:p>
            <a:pPr algn="just"/>
            <a:r>
              <a:rPr lang="en-US" sz="1600" dirty="0">
                <a:solidFill>
                  <a:srgbClr val="ED8428"/>
                </a:solidFill>
              </a:rPr>
              <a:t>Student Subject Mark Book </a:t>
            </a:r>
            <a:r>
              <a:rPr lang="mr-IN" sz="1600" dirty="0"/>
              <a:t>–</a:t>
            </a:r>
            <a:r>
              <a:rPr lang="en-US" sz="1600" dirty="0"/>
              <a:t> every Subject’s Summative Assessment Marks for every student in your class throughout each unit</a:t>
            </a:r>
          </a:p>
          <a:p>
            <a:pPr algn="just"/>
            <a:r>
              <a:rPr lang="en-US" sz="1600" dirty="0">
                <a:solidFill>
                  <a:srgbClr val="ED8428"/>
                </a:solidFill>
              </a:rPr>
              <a:t>Student Yearly Progress Report </a:t>
            </a:r>
            <a:r>
              <a:rPr lang="mr-IN" sz="1600" dirty="0"/>
              <a:t>–</a:t>
            </a:r>
            <a:r>
              <a:rPr lang="en-US" sz="1600" dirty="0"/>
              <a:t> give every student a Progress </a:t>
            </a:r>
            <a:r>
              <a:rPr lang="en-US" sz="1600" dirty="0" err="1"/>
              <a:t>Colour</a:t>
            </a:r>
            <a:r>
              <a:rPr lang="en-US" sz="1600" dirty="0"/>
              <a:t> Level for every subject at the end of each Unit throughout the 							school year</a:t>
            </a:r>
          </a:p>
          <a:p>
            <a:pPr algn="just"/>
            <a:r>
              <a:rPr lang="en-US" sz="1600" dirty="0">
                <a:solidFill>
                  <a:srgbClr val="ED8428"/>
                </a:solidFill>
              </a:rPr>
              <a:t>A Library of Lesson Plans </a:t>
            </a:r>
            <a:r>
              <a:rPr lang="mr-IN" sz="1600" dirty="0"/>
              <a:t>–</a:t>
            </a:r>
            <a:r>
              <a:rPr lang="en-US" sz="1600" dirty="0"/>
              <a:t> Short Term Planning (STP) </a:t>
            </a:r>
            <a:r>
              <a:rPr lang="mr-IN" sz="1600" dirty="0"/>
              <a:t>–</a:t>
            </a:r>
            <a:r>
              <a:rPr lang="en-US" sz="1600" dirty="0"/>
              <a:t> a Lesson Plan for every lesson you teach</a:t>
            </a:r>
          </a:p>
          <a:p>
            <a:pPr algn="just"/>
            <a:r>
              <a:rPr lang="en-US" sz="1600" dirty="0">
                <a:solidFill>
                  <a:srgbClr val="ED8428"/>
                </a:solidFill>
              </a:rPr>
              <a:t>A Unit Scheme of Work </a:t>
            </a:r>
            <a:r>
              <a:rPr lang="mr-IN" sz="1600" dirty="0"/>
              <a:t>–</a:t>
            </a:r>
            <a:r>
              <a:rPr lang="en-US" sz="1600" dirty="0"/>
              <a:t> Medium Term Planning (MTP) </a:t>
            </a:r>
            <a:r>
              <a:rPr lang="mr-IN" sz="1600" dirty="0"/>
              <a:t>–</a:t>
            </a:r>
            <a:r>
              <a:rPr lang="en-US" sz="1600" dirty="0"/>
              <a:t> to follow and help you write a good Lesson Plan (STP)</a:t>
            </a:r>
          </a:p>
          <a:p>
            <a:pPr algn="just"/>
            <a:r>
              <a:rPr lang="en-US" sz="1600" dirty="0">
                <a:solidFill>
                  <a:srgbClr val="ED8428"/>
                </a:solidFill>
              </a:rPr>
              <a:t>The Themes of the Whole Year </a:t>
            </a:r>
            <a:r>
              <a:rPr lang="mr-IN" sz="1600" dirty="0"/>
              <a:t>–</a:t>
            </a:r>
            <a:r>
              <a:rPr lang="en-US" sz="1600" dirty="0"/>
              <a:t> Long Term Planning (LTP) </a:t>
            </a:r>
            <a:r>
              <a:rPr lang="mr-IN" sz="1600" dirty="0"/>
              <a:t>–</a:t>
            </a:r>
            <a:r>
              <a:rPr lang="en-US" sz="1600" dirty="0"/>
              <a:t> any information about the Themes that will help your STP &amp; MTP</a:t>
            </a:r>
          </a:p>
          <a:p>
            <a:pPr algn="just"/>
            <a:r>
              <a:rPr lang="en-US" sz="1600" dirty="0">
                <a:solidFill>
                  <a:srgbClr val="ED8428"/>
                </a:solidFill>
              </a:rPr>
              <a:t>Student Reading Logs </a:t>
            </a:r>
            <a:r>
              <a:rPr lang="mr-IN" sz="1600" dirty="0">
                <a:solidFill>
                  <a:schemeClr val="tx1"/>
                </a:solidFill>
              </a:rPr>
              <a:t>–</a:t>
            </a:r>
            <a:r>
              <a:rPr lang="en-US" sz="1600" dirty="0">
                <a:solidFill>
                  <a:schemeClr val="tx1"/>
                </a:solidFill>
              </a:rPr>
              <a:t> </a:t>
            </a:r>
            <a:r>
              <a:rPr lang="en-US" sz="1600" dirty="0"/>
              <a:t>Every student’s Individual Reading Log so you can keep a record of when they read 1:1 with you</a:t>
            </a:r>
            <a:endParaRPr lang="en-US" sz="1600" dirty="0">
              <a:solidFill>
                <a:srgbClr val="ED8428"/>
              </a:solidFill>
            </a:endParaRPr>
          </a:p>
        </p:txBody>
      </p:sp>
      <p:sp>
        <p:nvSpPr>
          <p:cNvPr id="4" name="TextBox 3"/>
          <p:cNvSpPr txBox="1"/>
          <p:nvPr/>
        </p:nvSpPr>
        <p:spPr>
          <a:xfrm>
            <a:off x="684282" y="5703079"/>
            <a:ext cx="11187825" cy="830997"/>
          </a:xfrm>
          <a:prstGeom prst="rect">
            <a:avLst/>
          </a:prstGeom>
          <a:noFill/>
        </p:spPr>
        <p:txBody>
          <a:bodyPr wrap="square" rtlCol="0">
            <a:spAutoFit/>
          </a:bodyPr>
          <a:lstStyle/>
          <a:p>
            <a:pPr algn="ctr"/>
            <a:r>
              <a:rPr lang="en-US" sz="2400" u="sng" dirty="0"/>
              <a:t>It is YOUR responsibility as a teacher to keep all these files up-to-date for your class</a:t>
            </a:r>
          </a:p>
          <a:p>
            <a:pPr algn="ctr"/>
            <a:r>
              <a:rPr lang="en-US" sz="2400" u="sng" dirty="0"/>
              <a:t>throughout the school year.</a:t>
            </a:r>
          </a:p>
        </p:txBody>
      </p:sp>
      <p:pic>
        <p:nvPicPr>
          <p:cNvPr id="6" name="Picture 5" descr="unnamed2.jpg"/>
          <p:cNvPicPr>
            <a:picLocks noChangeAspect="1"/>
          </p:cNvPicPr>
          <p:nvPr/>
        </p:nvPicPr>
        <p:blipFill rotWithShape="1">
          <a:blip r:embed="rId2">
            <a:extLst>
              <a:ext uri="{28A0092B-C50C-407E-A947-70E740481C1C}">
                <a14:useLocalDpi xmlns:a14="http://schemas.microsoft.com/office/drawing/2010/main" val="0"/>
              </a:ext>
            </a:extLst>
          </a:blip>
          <a:srcRect l="23546" r="20711" b="4525"/>
          <a:stretch/>
        </p:blipFill>
        <p:spPr>
          <a:xfrm>
            <a:off x="10302998" y="689252"/>
            <a:ext cx="1441278" cy="1026969"/>
          </a:xfrm>
          <a:prstGeom prst="rect">
            <a:avLst/>
          </a:prstGeom>
        </p:spPr>
      </p:pic>
    </p:spTree>
    <p:extLst>
      <p:ext uri="{BB962C8B-B14F-4D97-AF65-F5344CB8AC3E}">
        <p14:creationId xmlns:p14="http://schemas.microsoft.com/office/powerpoint/2010/main" val="164158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900" decel="100000" fill="hold"/>
                                        <p:tgtEl>
                                          <p:spTgt spid="4"/>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7A26-3FD9-DC42-969A-DA94E544E937}"/>
              </a:ext>
            </a:extLst>
          </p:cNvPr>
          <p:cNvSpPr>
            <a:spLocks noGrp="1"/>
          </p:cNvSpPr>
          <p:nvPr>
            <p:ph type="title"/>
          </p:nvPr>
        </p:nvSpPr>
        <p:spPr>
          <a:xfrm>
            <a:off x="581192" y="1605769"/>
            <a:ext cx="11029616" cy="347990"/>
          </a:xfrm>
        </p:spPr>
        <p:txBody>
          <a:bodyPr>
            <a:normAutofit fontScale="90000"/>
          </a:bodyPr>
          <a:lstStyle/>
          <a:p>
            <a:r>
              <a:rPr lang="en-US" i="1" dirty="0"/>
              <a:t>Why</a:t>
            </a:r>
            <a:r>
              <a:rPr lang="en-US" dirty="0"/>
              <a:t> Is Reading </a:t>
            </a:r>
            <a:br>
              <a:rPr lang="en-US" dirty="0"/>
            </a:br>
            <a:r>
              <a:rPr lang="en-US" b="1" dirty="0"/>
              <a:t>so</a:t>
            </a:r>
            <a:r>
              <a:rPr lang="en-US" dirty="0"/>
              <a:t> important?</a:t>
            </a:r>
          </a:p>
        </p:txBody>
      </p:sp>
      <p:pic>
        <p:nvPicPr>
          <p:cNvPr id="4" name="Picture 3" descr="reading y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613" y="566105"/>
            <a:ext cx="4482775" cy="6291895"/>
          </a:xfrm>
          <a:prstGeom prst="rect">
            <a:avLst/>
          </a:prstGeom>
        </p:spPr>
      </p:pic>
    </p:spTree>
    <p:extLst>
      <p:ext uri="{BB962C8B-B14F-4D97-AF65-F5344CB8AC3E}">
        <p14:creationId xmlns:p14="http://schemas.microsoft.com/office/powerpoint/2010/main" val="360972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9884359" cy="335779"/>
          </a:xfrm>
        </p:spPr>
        <p:txBody>
          <a:bodyPr>
            <a:normAutofit fontScale="90000"/>
          </a:bodyPr>
          <a:lstStyle/>
          <a:p>
            <a:r>
              <a:rPr lang="en-US" dirty="0"/>
              <a:t>STUDENT LEARNING AND DEVELOPMENT</a:t>
            </a:r>
            <a:r>
              <a:rPr lang="mr-IN" dirty="0"/>
              <a:t>…</a:t>
            </a:r>
            <a:endParaRPr lang="en-US" dirty="0"/>
          </a:p>
        </p:txBody>
      </p:sp>
      <p:pic>
        <p:nvPicPr>
          <p:cNvPr id="4" name="Picture 3" descr="rea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741" y="1269943"/>
            <a:ext cx="5320519" cy="5331626"/>
          </a:xfrm>
          <a:prstGeom prst="rect">
            <a:avLst/>
          </a:prstGeom>
        </p:spPr>
      </p:pic>
    </p:spTree>
    <p:extLst>
      <p:ext uri="{BB962C8B-B14F-4D97-AF65-F5344CB8AC3E}">
        <p14:creationId xmlns:p14="http://schemas.microsoft.com/office/powerpoint/2010/main" val="893493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1257732"/>
            <a:ext cx="11029616" cy="543365"/>
          </a:xfrm>
        </p:spPr>
        <p:txBody>
          <a:bodyPr>
            <a:normAutofit fontScale="90000"/>
          </a:bodyPr>
          <a:lstStyle/>
          <a:p>
            <a:pPr algn="ctr"/>
            <a:r>
              <a:rPr lang="en-US" dirty="0"/>
              <a:t>TEACH THEM </a:t>
            </a:r>
            <a:br>
              <a:rPr lang="en-US" dirty="0"/>
            </a:br>
            <a:r>
              <a:rPr lang="en-US" dirty="0"/>
              <a:t>THE JOY AND POWER OF READING </a:t>
            </a:r>
          </a:p>
        </p:txBody>
      </p:sp>
      <p:sp>
        <p:nvSpPr>
          <p:cNvPr id="3" name="Content Placeholder 2"/>
          <p:cNvSpPr>
            <a:spLocks noGrp="1"/>
          </p:cNvSpPr>
          <p:nvPr>
            <p:ph idx="1"/>
          </p:nvPr>
        </p:nvSpPr>
        <p:spPr>
          <a:xfrm>
            <a:off x="390581" y="2251756"/>
            <a:ext cx="11410839" cy="4232282"/>
          </a:xfrm>
        </p:spPr>
        <p:txBody>
          <a:bodyPr>
            <a:normAutofit fontScale="92500" lnSpcReduction="10000"/>
          </a:bodyPr>
          <a:lstStyle/>
          <a:p>
            <a:r>
              <a:rPr lang="en-GB" dirty="0"/>
              <a:t>Remember to always encourage the children to read for pleasure </a:t>
            </a:r>
            <a:r>
              <a:rPr lang="mr-IN" dirty="0"/>
              <a:t>–</a:t>
            </a:r>
            <a:r>
              <a:rPr lang="en-GB" dirty="0"/>
              <a:t> those who read succeed!</a:t>
            </a:r>
            <a:endParaRPr lang="en-US" dirty="0"/>
          </a:p>
          <a:p>
            <a:r>
              <a:rPr lang="en-US" dirty="0"/>
              <a:t>Think about starting some special Reading Theme Activities for your school and class: </a:t>
            </a:r>
          </a:p>
          <a:p>
            <a:pPr marL="0" indent="0" algn="ctr">
              <a:buNone/>
            </a:pPr>
            <a:r>
              <a:rPr lang="en-US" i="1" dirty="0"/>
              <a:t>Book of the Week		Share your Reading Book		World Book Day (Thursday 4</a:t>
            </a:r>
            <a:r>
              <a:rPr lang="en-US" i="1" baseline="30000" dirty="0"/>
              <a:t>th</a:t>
            </a:r>
            <a:r>
              <a:rPr lang="en-US" i="1" dirty="0"/>
              <a:t> March)	 	Write a Class Story</a:t>
            </a:r>
          </a:p>
          <a:p>
            <a:r>
              <a:rPr lang="en-GB" dirty="0"/>
              <a:t>Talk about your own joy of reading and read to your students at least once a day</a:t>
            </a:r>
            <a:endParaRPr lang="en-US" dirty="0"/>
          </a:p>
          <a:p>
            <a:r>
              <a:rPr lang="en-US" dirty="0"/>
              <a:t>There are many different classroom situations where your students can read:</a:t>
            </a:r>
          </a:p>
          <a:p>
            <a:pPr marL="0" indent="0" algn="ctr">
              <a:buNone/>
            </a:pPr>
            <a:r>
              <a:rPr lang="en-US" i="1" dirty="0"/>
              <a:t>Whole Class Reading		Small Group Reading		Reading in Pairs	Quiet Time Reading	Homework Reading</a:t>
            </a:r>
          </a:p>
          <a:p>
            <a:pPr marL="0" indent="0" algn="ctr">
              <a:buNone/>
            </a:pPr>
            <a:r>
              <a:rPr lang="en-US" i="1" dirty="0"/>
              <a:t>Reading Instructions		Guided Reading	Reading aloud for the Class	Reading Reward Time	Mentor Reading</a:t>
            </a:r>
          </a:p>
          <a:p>
            <a:pPr marL="0" indent="0" algn="ctr">
              <a:buNone/>
            </a:pPr>
            <a:r>
              <a:rPr lang="mr-IN" i="1" dirty="0"/>
              <a:t>…</a:t>
            </a:r>
            <a:r>
              <a:rPr lang="en-GB" i="1" dirty="0"/>
              <a:t>and include </a:t>
            </a:r>
            <a:r>
              <a:rPr lang="en-US" i="1" dirty="0"/>
              <a:t>Literacy Games (Treasure Hunts, Crosswords, Riddles, Scrabble, Make smaller words out of 1 larger word, etc.)</a:t>
            </a:r>
          </a:p>
          <a:p>
            <a:r>
              <a:rPr lang="en-US" dirty="0"/>
              <a:t>If you have to teach online, reading with your students every day </a:t>
            </a:r>
            <a:r>
              <a:rPr lang="en-US" u="sng" dirty="0"/>
              <a:t>can still be done</a:t>
            </a:r>
            <a:r>
              <a:rPr lang="en-US" dirty="0"/>
              <a:t>! Watch </a:t>
            </a:r>
            <a:r>
              <a:rPr lang="en-US" dirty="0" err="1"/>
              <a:t>Mr</a:t>
            </a:r>
            <a:r>
              <a:rPr lang="en-US" dirty="0"/>
              <a:t> Tom’s lecture again on the importance of reading and his very helpful guide to finding online resources for reading in English</a:t>
            </a:r>
          </a:p>
          <a:p>
            <a:r>
              <a:rPr lang="en-US" dirty="0"/>
              <a:t>Find </a:t>
            </a:r>
            <a:r>
              <a:rPr lang="en-US" b="1" u="sng" dirty="0"/>
              <a:t>any</a:t>
            </a:r>
            <a:r>
              <a:rPr lang="en-US" dirty="0"/>
              <a:t> opportunity to allow the students to read, practice and succeed!</a:t>
            </a:r>
          </a:p>
          <a:p>
            <a:endParaRPr lang="en-US" dirty="0"/>
          </a:p>
        </p:txBody>
      </p:sp>
      <p:pic>
        <p:nvPicPr>
          <p:cNvPr id="5" name="Picture 4" descr="image-20160114-10409-jsq9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985"/>
            <a:ext cx="3077385" cy="1437489"/>
          </a:xfrm>
          <a:prstGeom prst="rect">
            <a:avLst/>
          </a:prstGeom>
        </p:spPr>
      </p:pic>
      <p:pic>
        <p:nvPicPr>
          <p:cNvPr id="6" name="Picture 5" descr="reading_with_teacher-360x1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740" y="733985"/>
            <a:ext cx="2955260" cy="1477630"/>
          </a:xfrm>
          <a:prstGeom prst="rect">
            <a:avLst/>
          </a:prstGeom>
        </p:spPr>
      </p:pic>
    </p:spTree>
    <p:extLst>
      <p:ext uri="{BB962C8B-B14F-4D97-AF65-F5344CB8AC3E}">
        <p14:creationId xmlns:p14="http://schemas.microsoft.com/office/powerpoint/2010/main" val="339288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6024F-8E03-1442-9ABB-310B021D8FD9}"/>
              </a:ext>
            </a:extLst>
          </p:cNvPr>
          <p:cNvSpPr>
            <a:spLocks noGrp="1"/>
          </p:cNvSpPr>
          <p:nvPr>
            <p:ph type="title"/>
          </p:nvPr>
        </p:nvSpPr>
        <p:spPr/>
        <p:txBody>
          <a:bodyPr/>
          <a:lstStyle/>
          <a:p>
            <a:r>
              <a:rPr lang="en-US" dirty="0"/>
              <a:t>READING CORNERS IN YOUR CLASSROOM</a:t>
            </a:r>
          </a:p>
        </p:txBody>
      </p:sp>
      <p:sp>
        <p:nvSpPr>
          <p:cNvPr id="3" name="Content Placeholder 2">
            <a:extLst>
              <a:ext uri="{FF2B5EF4-FFF2-40B4-BE49-F238E27FC236}">
                <a16:creationId xmlns:a16="http://schemas.microsoft.com/office/drawing/2014/main" id="{1A0419EA-E86D-C04D-881B-BD80E04BE9FA}"/>
              </a:ext>
            </a:extLst>
          </p:cNvPr>
          <p:cNvSpPr>
            <a:spLocks noGrp="1"/>
          </p:cNvSpPr>
          <p:nvPr>
            <p:ph idx="1"/>
          </p:nvPr>
        </p:nvSpPr>
        <p:spPr>
          <a:xfrm>
            <a:off x="366356" y="2147306"/>
            <a:ext cx="11825644" cy="4519897"/>
          </a:xfrm>
        </p:spPr>
        <p:txBody>
          <a:bodyPr>
            <a:normAutofit fontScale="85000" lnSpcReduction="10000"/>
          </a:bodyPr>
          <a:lstStyle/>
          <a:p>
            <a:endParaRPr lang="en-US" dirty="0"/>
          </a:p>
          <a:p>
            <a:pPr algn="just"/>
            <a:r>
              <a:rPr lang="en-US" dirty="0"/>
              <a:t>The Reading Corners in your classroom can be an important lifeline for students who want to read independently</a:t>
            </a:r>
          </a:p>
          <a:p>
            <a:pPr algn="just"/>
            <a:r>
              <a:rPr lang="en-GB" dirty="0"/>
              <a:t>Having a welcoming Reading Scheme to help guide the students to their correct level is vital</a:t>
            </a:r>
            <a:endParaRPr lang="en-US" dirty="0"/>
          </a:p>
          <a:p>
            <a:pPr algn="just"/>
            <a:r>
              <a:rPr lang="en-US" dirty="0"/>
              <a:t>Your School Librarian is very keen to put a Reading Scheme throughout the whole school</a:t>
            </a:r>
          </a:p>
          <a:p>
            <a:pPr algn="just"/>
            <a:r>
              <a:rPr lang="en-GB" dirty="0"/>
              <a:t>Arrange a meeting with the Librarian to discuss suitable books for your classroom for 3 levels of students (Intro, Intermediate, Advanced)</a:t>
            </a:r>
            <a:endParaRPr lang="en-US" dirty="0"/>
          </a:p>
          <a:p>
            <a:pPr algn="just"/>
            <a:r>
              <a:rPr lang="en-US" dirty="0"/>
              <a:t>Make sure the Reading Corners are welcoming, clear, signposted well and suitable for your age group</a:t>
            </a:r>
          </a:p>
          <a:p>
            <a:pPr algn="just"/>
            <a:r>
              <a:rPr lang="en-US" dirty="0"/>
              <a:t>Perhaps have some teddy bears in your Reading Corner that the younger children can read to </a:t>
            </a:r>
          </a:p>
          <a:p>
            <a:pPr algn="just"/>
            <a:r>
              <a:rPr lang="en-US" dirty="0"/>
              <a:t>Consider having more than 1 copy of the same book so older children can read at the same time with friends </a:t>
            </a:r>
          </a:p>
          <a:p>
            <a:pPr algn="just"/>
            <a:r>
              <a:rPr lang="en-US" dirty="0"/>
              <a:t>Reading Corners are to encourage independent reading</a:t>
            </a:r>
          </a:p>
          <a:p>
            <a:pPr algn="just"/>
            <a:r>
              <a:rPr lang="en-US" dirty="0"/>
              <a:t>Prepare clear and suitable displays and posters to make it attractive for students to visit and read</a:t>
            </a:r>
          </a:p>
          <a:p>
            <a:pPr algn="just"/>
            <a:r>
              <a:rPr lang="en-US" dirty="0"/>
              <a:t>Consider featuring a short “Book of the Week” and ask students to read it and write a Book Review for the wall display</a:t>
            </a:r>
          </a:p>
          <a:p>
            <a:pPr algn="just"/>
            <a:r>
              <a:rPr lang="en-US" dirty="0"/>
              <a:t>If a student has worked well in your lesson and has finished their work successfully, reward them with 10mins free time to read in the Reading Corner</a:t>
            </a:r>
          </a:p>
          <a:p>
            <a:pPr marL="0" indent="0">
              <a:buNone/>
            </a:pPr>
            <a:endParaRPr lang="en-US" dirty="0"/>
          </a:p>
        </p:txBody>
      </p:sp>
      <p:pic>
        <p:nvPicPr>
          <p:cNvPr id="6" name="Picture 5" descr="June+26,+2017+-+C136+-+iStock-6372502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580774" y="702156"/>
            <a:ext cx="2152152" cy="1434768"/>
          </a:xfrm>
          <a:prstGeom prst="rect">
            <a:avLst/>
          </a:prstGeom>
        </p:spPr>
      </p:pic>
    </p:spTree>
    <p:extLst>
      <p:ext uri="{BB962C8B-B14F-4D97-AF65-F5344CB8AC3E}">
        <p14:creationId xmlns:p14="http://schemas.microsoft.com/office/powerpoint/2010/main" val="40273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6F52-7620-DF43-BFB0-7DC63E54747B}"/>
              </a:ext>
            </a:extLst>
          </p:cNvPr>
          <p:cNvSpPr>
            <a:spLocks noGrp="1"/>
          </p:cNvSpPr>
          <p:nvPr>
            <p:ph type="title"/>
          </p:nvPr>
        </p:nvSpPr>
        <p:spPr>
          <a:xfrm>
            <a:off x="581192" y="702156"/>
            <a:ext cx="11029616" cy="544753"/>
          </a:xfrm>
        </p:spPr>
        <p:txBody>
          <a:bodyPr/>
          <a:lstStyle/>
          <a:p>
            <a:r>
              <a:rPr lang="en-US" dirty="0"/>
              <a:t>CHECK LIST: LECTURES</a:t>
            </a:r>
          </a:p>
        </p:txBody>
      </p:sp>
      <p:sp>
        <p:nvSpPr>
          <p:cNvPr id="3" name="Content Placeholder 2">
            <a:extLst>
              <a:ext uri="{FF2B5EF4-FFF2-40B4-BE49-F238E27FC236}">
                <a16:creationId xmlns:a16="http://schemas.microsoft.com/office/drawing/2014/main" id="{0536B924-ED10-CB4A-AC39-61479F6BB1F3}"/>
              </a:ext>
            </a:extLst>
          </p:cNvPr>
          <p:cNvSpPr>
            <a:spLocks noGrp="1"/>
          </p:cNvSpPr>
          <p:nvPr>
            <p:ph idx="1"/>
          </p:nvPr>
        </p:nvSpPr>
        <p:spPr/>
        <p:txBody>
          <a:bodyPr/>
          <a:lstStyle/>
          <a:p>
            <a:r>
              <a:rPr lang="en-US" b="1" dirty="0"/>
              <a:t>LECTURES		</a:t>
            </a:r>
            <a:r>
              <a:rPr lang="en-US" dirty="0"/>
              <a:t>Have you watched all the daily lectures? </a:t>
            </a:r>
          </a:p>
          <a:p>
            <a:pPr marL="0" indent="0">
              <a:buNone/>
            </a:pPr>
            <a:r>
              <a:rPr lang="en-US" dirty="0"/>
              <a:t>				Did you understand their main points?</a:t>
            </a:r>
          </a:p>
          <a:p>
            <a:pPr marL="0" indent="0">
              <a:buNone/>
            </a:pPr>
            <a:r>
              <a:rPr lang="en-US" dirty="0"/>
              <a:t>				Talk with your colleagues about the subjects discussed </a:t>
            </a:r>
          </a:p>
          <a:p>
            <a:pPr marL="0" indent="0">
              <a:buNone/>
            </a:pPr>
            <a:r>
              <a:rPr lang="en-US" dirty="0"/>
              <a:t>				Have you made good notes that you can understand, keep and use for your teaching? </a:t>
            </a:r>
          </a:p>
          <a:p>
            <a:pPr marL="0" indent="0">
              <a:buNone/>
            </a:pPr>
            <a:r>
              <a:rPr lang="en-US" dirty="0"/>
              <a:t>				Keep watching them at </a:t>
            </a:r>
            <a:r>
              <a:rPr lang="en-US" dirty="0">
                <a:solidFill>
                  <a:srgbClr val="0000FF"/>
                </a:solidFill>
                <a:hlinkClick r:id="rId2"/>
              </a:rPr>
              <a:t>www.ankawaeducation.com</a:t>
            </a:r>
            <a:r>
              <a:rPr lang="en-US" dirty="0"/>
              <a:t> and visit the site often to “remind and refresh”</a:t>
            </a:r>
          </a:p>
          <a:p>
            <a:pPr marL="0" indent="0">
              <a:buNone/>
            </a:pPr>
            <a:r>
              <a:rPr lang="en-US" dirty="0"/>
              <a:t>										…they are very precious gifts from very experienced teachers!</a:t>
            </a:r>
          </a:p>
          <a:p>
            <a:pPr marL="0" indent="0">
              <a:buNone/>
            </a:pPr>
            <a:r>
              <a:rPr lang="en-US" dirty="0"/>
              <a:t>				Keep a “</a:t>
            </a:r>
            <a:r>
              <a:rPr lang="en-US" b="1" dirty="0"/>
              <a:t>Library of Lectures and Lecture Notes</a:t>
            </a:r>
            <a:r>
              <a:rPr lang="en-US" dirty="0"/>
              <a:t>” in your Private Teacher File</a:t>
            </a:r>
          </a:p>
          <a:p>
            <a:pPr marL="0" indent="0">
              <a:buNone/>
            </a:pPr>
            <a:r>
              <a:rPr lang="en-US" dirty="0"/>
              <a:t>				</a:t>
            </a:r>
          </a:p>
        </p:txBody>
      </p:sp>
      <p:pic>
        <p:nvPicPr>
          <p:cNvPr id="4" name="Picture 3" descr="social-checkl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934" y="702156"/>
            <a:ext cx="3471439" cy="1721750"/>
          </a:xfrm>
          <a:prstGeom prst="rect">
            <a:avLst/>
          </a:prstGeom>
        </p:spPr>
      </p:pic>
    </p:spTree>
    <p:extLst>
      <p:ext uri="{BB962C8B-B14F-4D97-AF65-F5344CB8AC3E}">
        <p14:creationId xmlns:p14="http://schemas.microsoft.com/office/powerpoint/2010/main" val="32994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946328"/>
          </a:xfrm>
        </p:spPr>
        <p:txBody>
          <a:bodyPr/>
          <a:lstStyle/>
          <a:p>
            <a:r>
              <a:rPr lang="en-US" dirty="0"/>
              <a:t>INSPIRATION TO DESIGN AND MAKE YOUR own </a:t>
            </a:r>
            <a:br>
              <a:rPr lang="en-US" dirty="0"/>
            </a:br>
            <a:r>
              <a:rPr lang="en-US" dirty="0"/>
              <a:t>READING CORNERS</a:t>
            </a:r>
            <a:r>
              <a:rPr lang="mr-IN" dirty="0"/>
              <a:t>…</a:t>
            </a:r>
            <a:endParaRPr lang="en-US" dirty="0"/>
          </a:p>
        </p:txBody>
      </p:sp>
      <p:pic>
        <p:nvPicPr>
          <p:cNvPr id="4" name="Picture 3" descr="68432612_10157221196400995_4244889970193465344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2" y="2051447"/>
            <a:ext cx="3452658" cy="4603545"/>
          </a:xfrm>
          <a:prstGeom prst="rect">
            <a:avLst/>
          </a:prstGeom>
        </p:spPr>
      </p:pic>
      <p:pic>
        <p:nvPicPr>
          <p:cNvPr id="5" name="Picture 4" descr="Poet-Tree-reading-cor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238" y="2051447"/>
            <a:ext cx="3905340" cy="4603545"/>
          </a:xfrm>
          <a:prstGeom prst="rect">
            <a:avLst/>
          </a:prstGeom>
        </p:spPr>
      </p:pic>
      <p:pic>
        <p:nvPicPr>
          <p:cNvPr id="6" name="Picture 5" descr="Dr.-Seuss-themed-Reading-Cor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451" y="2051447"/>
            <a:ext cx="3846464" cy="3846464"/>
          </a:xfrm>
          <a:prstGeom prst="rect">
            <a:avLst/>
          </a:prstGeom>
        </p:spPr>
      </p:pic>
    </p:spTree>
    <p:extLst>
      <p:ext uri="{BB962C8B-B14F-4D97-AF65-F5344CB8AC3E}">
        <p14:creationId xmlns:p14="http://schemas.microsoft.com/office/powerpoint/2010/main" val="3695689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c820401cb848e5483e5184923abb76a.jpg"/>
          <p:cNvPicPr>
            <a:picLocks noChangeAspect="1"/>
          </p:cNvPicPr>
          <p:nvPr/>
        </p:nvPicPr>
        <p:blipFill rotWithShape="1">
          <a:blip r:embed="rId2">
            <a:extLst>
              <a:ext uri="{28A0092B-C50C-407E-A947-70E740481C1C}">
                <a14:useLocalDpi xmlns:a14="http://schemas.microsoft.com/office/drawing/2010/main" val="0"/>
              </a:ext>
            </a:extLst>
          </a:blip>
          <a:srcRect r="16485"/>
          <a:stretch/>
        </p:blipFill>
        <p:spPr>
          <a:xfrm>
            <a:off x="8333057" y="1082178"/>
            <a:ext cx="3858943" cy="5775822"/>
          </a:xfrm>
          <a:prstGeom prst="rect">
            <a:avLst/>
          </a:prstGeom>
        </p:spPr>
      </p:pic>
      <p:sp>
        <p:nvSpPr>
          <p:cNvPr id="2" name="Title 1">
            <a:extLst>
              <a:ext uri="{FF2B5EF4-FFF2-40B4-BE49-F238E27FC236}">
                <a16:creationId xmlns:a16="http://schemas.microsoft.com/office/drawing/2014/main" id="{8047512F-B655-B247-9B16-CB52A64B2834}"/>
              </a:ext>
            </a:extLst>
          </p:cNvPr>
          <p:cNvSpPr>
            <a:spLocks noGrp="1"/>
          </p:cNvSpPr>
          <p:nvPr>
            <p:ph type="title"/>
          </p:nvPr>
        </p:nvSpPr>
        <p:spPr/>
        <p:txBody>
          <a:bodyPr>
            <a:normAutofit/>
          </a:bodyPr>
          <a:lstStyle/>
          <a:p>
            <a:r>
              <a:rPr lang="en-US" dirty="0"/>
              <a:t>NEXT STEPS for MQS </a:t>
            </a:r>
            <a:br>
              <a:rPr lang="en-US" dirty="0"/>
            </a:br>
            <a:r>
              <a:rPr lang="en-US" dirty="0"/>
              <a:t>CLASS AND GROUP READING</a:t>
            </a:r>
          </a:p>
        </p:txBody>
      </p:sp>
      <p:sp>
        <p:nvSpPr>
          <p:cNvPr id="3" name="Content Placeholder 2">
            <a:extLst>
              <a:ext uri="{FF2B5EF4-FFF2-40B4-BE49-F238E27FC236}">
                <a16:creationId xmlns:a16="http://schemas.microsoft.com/office/drawing/2014/main" id="{16854379-075D-EF49-93ED-21695A8FDB1F}"/>
              </a:ext>
            </a:extLst>
          </p:cNvPr>
          <p:cNvSpPr>
            <a:spLocks noGrp="1"/>
          </p:cNvSpPr>
          <p:nvPr>
            <p:ph idx="1"/>
          </p:nvPr>
        </p:nvSpPr>
        <p:spPr>
          <a:xfrm>
            <a:off x="378567" y="2027025"/>
            <a:ext cx="8389538" cy="4334903"/>
          </a:xfrm>
        </p:spPr>
        <p:txBody>
          <a:bodyPr>
            <a:normAutofit fontScale="92500"/>
          </a:bodyPr>
          <a:lstStyle/>
          <a:p>
            <a:r>
              <a:rPr lang="en-US" dirty="0"/>
              <a:t>Arrange a meeting with the School Librarian and discuss the following: </a:t>
            </a:r>
          </a:p>
          <a:p>
            <a:pPr marL="0" indent="0">
              <a:buNone/>
            </a:pPr>
            <a:r>
              <a:rPr lang="en-US" dirty="0"/>
              <a:t>	1). 	Schedule a </a:t>
            </a:r>
            <a:r>
              <a:rPr lang="en-US" b="1" dirty="0"/>
              <a:t>Class Weekly Trip to the School Library </a:t>
            </a:r>
            <a:r>
              <a:rPr lang="en-US" dirty="0"/>
              <a:t>for every child to borrow a book. 		This visit is a TREAT and should be respected, so they can earn it with hard work in 		class and look forward to each week</a:t>
            </a:r>
          </a:p>
          <a:p>
            <a:pPr marL="0" indent="0">
              <a:buNone/>
            </a:pPr>
            <a:r>
              <a:rPr lang="en-US" dirty="0"/>
              <a:t>	2). 	</a:t>
            </a:r>
            <a:r>
              <a:rPr lang="en-US" dirty="0" err="1"/>
              <a:t>Organise</a:t>
            </a:r>
            <a:r>
              <a:rPr lang="en-US" dirty="0"/>
              <a:t> suitable books from the Library to be used in your </a:t>
            </a:r>
            <a:r>
              <a:rPr lang="en-US" b="1" dirty="0"/>
              <a:t>Reading Corners </a:t>
            </a:r>
            <a:r>
              <a:rPr lang="en-US" dirty="0"/>
              <a:t>		as part of the </a:t>
            </a:r>
            <a:r>
              <a:rPr lang="en-US" b="1" dirty="0"/>
              <a:t>Whole School Reading Scheme</a:t>
            </a:r>
          </a:p>
          <a:p>
            <a:pPr marL="0" indent="0">
              <a:buNone/>
            </a:pPr>
            <a:r>
              <a:rPr lang="en-US" dirty="0"/>
              <a:t>	3). 	Talk to the </a:t>
            </a:r>
            <a:r>
              <a:rPr lang="en-US" b="1" dirty="0"/>
              <a:t>School Librarian </a:t>
            </a:r>
            <a:r>
              <a:rPr lang="en-US" dirty="0"/>
              <a:t>about creating Book &amp; Author Theme Days and 			Events, “Meet the Librarian” sessions to learn about the rules and respect for 		the Library and its books, and other creative ideas to build into your school reading</a:t>
            </a:r>
          </a:p>
          <a:p>
            <a:pPr marL="0" indent="0">
              <a:buNone/>
            </a:pPr>
            <a:r>
              <a:rPr lang="en-US" dirty="0"/>
              <a:t>	4). 	Be active from Day 1 and help to create a positive, active, daily reading 			environment for MQS and its students</a:t>
            </a:r>
          </a:p>
          <a:p>
            <a:pPr marL="0" indent="0">
              <a:buNone/>
            </a:pPr>
            <a:r>
              <a:rPr lang="en-US" dirty="0"/>
              <a:t>	5).	Work together as a staff team to discuss with the Librarian what the Whole 		School Reading Scheme should be and how you can follow it in your own class</a:t>
            </a:r>
          </a:p>
        </p:txBody>
      </p:sp>
    </p:spTree>
    <p:extLst>
      <p:ext uri="{BB962C8B-B14F-4D97-AF65-F5344CB8AC3E}">
        <p14:creationId xmlns:p14="http://schemas.microsoft.com/office/powerpoint/2010/main" val="296919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57C2-ACD8-DE41-8A11-6860E12DC0B2}"/>
              </a:ext>
            </a:extLst>
          </p:cNvPr>
          <p:cNvSpPr>
            <a:spLocks noGrp="1"/>
          </p:cNvSpPr>
          <p:nvPr>
            <p:ph type="title"/>
          </p:nvPr>
        </p:nvSpPr>
        <p:spPr/>
        <p:txBody>
          <a:bodyPr/>
          <a:lstStyle/>
          <a:p>
            <a:r>
              <a:rPr lang="en-US" dirty="0"/>
              <a:t>NEXT STEPS for MQS</a:t>
            </a:r>
            <a:br>
              <a:rPr lang="en-US" dirty="0"/>
            </a:br>
            <a:r>
              <a:rPr lang="en-US" dirty="0"/>
              <a:t>INDIVIDUAL STUDENT READING </a:t>
            </a:r>
          </a:p>
        </p:txBody>
      </p:sp>
      <p:sp>
        <p:nvSpPr>
          <p:cNvPr id="3" name="Content Placeholder 2">
            <a:extLst>
              <a:ext uri="{FF2B5EF4-FFF2-40B4-BE49-F238E27FC236}">
                <a16:creationId xmlns:a16="http://schemas.microsoft.com/office/drawing/2014/main" id="{86556325-78ED-0841-8C32-EABA0AA6A477}"/>
              </a:ext>
            </a:extLst>
          </p:cNvPr>
          <p:cNvSpPr>
            <a:spLocks noGrp="1"/>
          </p:cNvSpPr>
          <p:nvPr>
            <p:ph idx="1"/>
          </p:nvPr>
        </p:nvSpPr>
        <p:spPr>
          <a:xfrm>
            <a:off x="581192" y="2027025"/>
            <a:ext cx="11610808" cy="4566911"/>
          </a:xfrm>
        </p:spPr>
        <p:txBody>
          <a:bodyPr>
            <a:normAutofit/>
          </a:bodyPr>
          <a:lstStyle/>
          <a:p>
            <a:pPr algn="just"/>
            <a:r>
              <a:rPr lang="en-US" dirty="0"/>
              <a:t>It is incredibly important to monitor and track each student’s reading level individually for progress and improvements</a:t>
            </a:r>
          </a:p>
          <a:p>
            <a:pPr algn="just"/>
            <a:r>
              <a:rPr lang="en-US" dirty="0"/>
              <a:t>For KG, this will be working through the levels of phonic sounds and high frequency words. Perhaps it will be short sentences or even short books by the time they reach KG2</a:t>
            </a:r>
          </a:p>
          <a:p>
            <a:pPr algn="just"/>
            <a:r>
              <a:rPr lang="en-US" dirty="0"/>
              <a:t>For PYP 1-5, this will be the official start of their reading books from the Whole School Reading Scheme</a:t>
            </a:r>
          </a:p>
          <a:p>
            <a:pPr algn="just"/>
            <a:r>
              <a:rPr lang="en-GB" dirty="0"/>
              <a:t>For KG, PYP 1 &amp; 2, teachers </a:t>
            </a:r>
            <a:r>
              <a:rPr lang="en-GB" b="1" dirty="0"/>
              <a:t>must</a:t>
            </a:r>
            <a:r>
              <a:rPr lang="en-GB" dirty="0"/>
              <a:t> listen to their students read for at least 5 minutes 1:1 with you </a:t>
            </a:r>
            <a:r>
              <a:rPr lang="en-GB" u="sng" dirty="0"/>
              <a:t>every day</a:t>
            </a:r>
          </a:p>
          <a:p>
            <a:pPr algn="just"/>
            <a:r>
              <a:rPr lang="en-GB" dirty="0"/>
              <a:t>For PYP 3&amp;5, teachers must listen to their students read for at least 5 minutes 1:1 with you at least 3-5 times a week.</a:t>
            </a:r>
          </a:p>
          <a:p>
            <a:pPr algn="just"/>
            <a:r>
              <a:rPr lang="en-GB" dirty="0"/>
              <a:t>Start other weekly opportunities for individual reading in your school: </a:t>
            </a:r>
          </a:p>
          <a:p>
            <a:pPr marL="0" indent="0" algn="just">
              <a:buNone/>
            </a:pPr>
            <a:r>
              <a:rPr lang="en-GB" dirty="0"/>
              <a:t>	- PYP4/5 students could mentor PYP1/2/3 students and listen to them read as part of a Reading Mentor Programme</a:t>
            </a:r>
          </a:p>
          <a:p>
            <a:pPr marL="0" indent="0" algn="just">
              <a:buNone/>
            </a:pPr>
            <a:r>
              <a:rPr lang="en-GB" dirty="0"/>
              <a:t>	- Older students could read to small groups of younger children, or even a whole class </a:t>
            </a:r>
          </a:p>
          <a:p>
            <a:pPr marL="0" indent="0" algn="just">
              <a:buNone/>
            </a:pPr>
            <a:r>
              <a:rPr lang="en-GB" dirty="0"/>
              <a:t>	- A school teacher and older students could hold Book Clubs together and talk about the books they are reading</a:t>
            </a:r>
          </a:p>
          <a:p>
            <a:pPr marL="0" indent="0" algn="just">
              <a:buNone/>
            </a:pPr>
            <a:r>
              <a:rPr lang="en-GB" dirty="0"/>
              <a:t>	- Younger Year Book Clubs and activities around Story-Time can also take place during the weeks as clubs for students</a:t>
            </a:r>
          </a:p>
          <a:p>
            <a:pPr marL="0" indent="0">
              <a:buNone/>
            </a:pPr>
            <a:endParaRPr lang="en-US" dirty="0"/>
          </a:p>
        </p:txBody>
      </p:sp>
      <p:pic>
        <p:nvPicPr>
          <p:cNvPr id="4" name="Picture 3" descr="hp-fluen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746465" y="671478"/>
            <a:ext cx="2007044" cy="1043031"/>
          </a:xfrm>
          <a:prstGeom prst="rect">
            <a:avLst/>
          </a:prstGeom>
        </p:spPr>
      </p:pic>
    </p:spTree>
    <p:extLst>
      <p:ext uri="{BB962C8B-B14F-4D97-AF65-F5344CB8AC3E}">
        <p14:creationId xmlns:p14="http://schemas.microsoft.com/office/powerpoint/2010/main" val="42887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70100"/>
          </a:xfrm>
        </p:spPr>
        <p:txBody>
          <a:bodyPr>
            <a:normAutofit fontScale="90000"/>
          </a:bodyPr>
          <a:lstStyle/>
          <a:p>
            <a:r>
              <a:rPr lang="en-US" dirty="0"/>
              <a:t>READING LOG RECORDS</a:t>
            </a:r>
          </a:p>
        </p:txBody>
      </p:sp>
      <p:sp>
        <p:nvSpPr>
          <p:cNvPr id="3" name="Content Placeholder 2"/>
          <p:cNvSpPr>
            <a:spLocks noGrp="1"/>
          </p:cNvSpPr>
          <p:nvPr>
            <p:ph idx="1"/>
          </p:nvPr>
        </p:nvSpPr>
        <p:spPr>
          <a:xfrm>
            <a:off x="581192" y="1538585"/>
            <a:ext cx="11313144" cy="4566911"/>
          </a:xfrm>
        </p:spPr>
        <p:txBody>
          <a:bodyPr>
            <a:normAutofit fontScale="92500"/>
          </a:bodyPr>
          <a:lstStyle/>
          <a:p>
            <a:pPr algn="just"/>
            <a:r>
              <a:rPr lang="en-US" dirty="0"/>
              <a:t>You must keep a record of every time you hear a student read</a:t>
            </a:r>
          </a:p>
          <a:p>
            <a:pPr algn="just"/>
            <a:r>
              <a:rPr lang="en-US" dirty="0"/>
              <a:t>You must note the Date, Title of Book and comments about the student’s reading skills that day</a:t>
            </a:r>
          </a:p>
          <a:p>
            <a:pPr algn="just"/>
            <a:r>
              <a:rPr lang="en-US" dirty="0"/>
              <a:t>You must note any hard words/sounds they struggle with and mention if they were able to talk to you </a:t>
            </a:r>
            <a:r>
              <a:rPr lang="en-US" i="1" dirty="0"/>
              <a:t>about</a:t>
            </a:r>
            <a:r>
              <a:rPr lang="en-US" dirty="0"/>
              <a:t> the book. This is called working on their </a:t>
            </a:r>
            <a:r>
              <a:rPr lang="en-US" i="1" dirty="0"/>
              <a:t>comprehension</a:t>
            </a:r>
            <a:r>
              <a:rPr lang="mr-IN" dirty="0"/>
              <a:t>…</a:t>
            </a:r>
            <a:r>
              <a:rPr lang="en-GB" dirty="0"/>
              <a:t>e.g.- did they </a:t>
            </a:r>
            <a:r>
              <a:rPr lang="en-GB" i="1" dirty="0"/>
              <a:t>understand</a:t>
            </a:r>
            <a:r>
              <a:rPr lang="en-GB" dirty="0"/>
              <a:t> and can they </a:t>
            </a:r>
            <a:r>
              <a:rPr lang="en-GB" i="1" dirty="0"/>
              <a:t>explain </a:t>
            </a:r>
            <a:r>
              <a:rPr lang="en-GB" dirty="0"/>
              <a:t>what they are reading about?</a:t>
            </a:r>
          </a:p>
          <a:p>
            <a:pPr marL="0" indent="0" algn="just">
              <a:buNone/>
            </a:pPr>
            <a:endParaRPr lang="en-GB" dirty="0"/>
          </a:p>
          <a:p>
            <a:pPr marL="0" indent="0" algn="just">
              <a:buNone/>
            </a:pPr>
            <a:r>
              <a:rPr lang="en-GB" dirty="0"/>
              <a:t>	For example, ask the student a question about something that has happened in their book:</a:t>
            </a:r>
          </a:p>
          <a:p>
            <a:pPr marL="0" indent="0" algn="just">
              <a:buNone/>
            </a:pPr>
            <a:r>
              <a:rPr lang="en-GB" dirty="0"/>
              <a:t>	Teacher: “But </a:t>
            </a:r>
            <a:r>
              <a:rPr lang="en-GB" i="1" dirty="0"/>
              <a:t>why</a:t>
            </a:r>
            <a:r>
              <a:rPr lang="en-GB" dirty="0"/>
              <a:t> did the girl look left and right before she crossed the road?” </a:t>
            </a:r>
          </a:p>
          <a:p>
            <a:pPr marL="0" indent="0" algn="just">
              <a:buNone/>
            </a:pPr>
            <a:r>
              <a:rPr lang="en-GB" dirty="0"/>
              <a:t>	Student: “Because there might be cars and you need to be safe. You must wait and look before crossing the road.”</a:t>
            </a:r>
          </a:p>
          <a:p>
            <a:pPr marL="0" indent="0" algn="just">
              <a:buNone/>
            </a:pPr>
            <a:endParaRPr lang="en-GB" dirty="0"/>
          </a:p>
          <a:p>
            <a:pPr marL="0" indent="0" algn="ctr">
              <a:buNone/>
            </a:pPr>
            <a:r>
              <a:rPr lang="en-GB" dirty="0"/>
              <a:t>The student here has shown good comprehension of what they have read. </a:t>
            </a:r>
          </a:p>
          <a:p>
            <a:pPr marL="0" indent="0" algn="ctr">
              <a:buNone/>
            </a:pPr>
            <a:r>
              <a:rPr lang="en-GB" dirty="0"/>
              <a:t>It is not enough to be able to READ the words in the book. They must UNDERSTAND and EXPLAIN their meaning successfully too.</a:t>
            </a:r>
            <a:endParaRPr lang="en-US" dirty="0"/>
          </a:p>
        </p:txBody>
      </p:sp>
      <p:pic>
        <p:nvPicPr>
          <p:cNvPr id="4" name="Picture 3" descr="frixion-5-1200x4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596" y="702156"/>
            <a:ext cx="3284986" cy="1231870"/>
          </a:xfrm>
          <a:prstGeom prst="rect">
            <a:avLst/>
          </a:prstGeom>
        </p:spPr>
      </p:pic>
    </p:spTree>
    <p:extLst>
      <p:ext uri="{BB962C8B-B14F-4D97-AF65-F5344CB8AC3E}">
        <p14:creationId xmlns:p14="http://schemas.microsoft.com/office/powerpoint/2010/main" val="39256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55576"/>
          </a:xfrm>
        </p:spPr>
        <p:txBody>
          <a:bodyPr/>
          <a:lstStyle/>
          <a:p>
            <a:r>
              <a:rPr lang="en-US" dirty="0"/>
              <a:t>EXAMPLE OF SCHOOL READING LOG</a:t>
            </a:r>
          </a:p>
        </p:txBody>
      </p:sp>
      <p:pic>
        <p:nvPicPr>
          <p:cNvPr id="4" name="Picture 3" descr="Screenshot 2020-08-04 at 15.03.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2" y="1660696"/>
            <a:ext cx="3085795" cy="4208214"/>
          </a:xfrm>
          <a:prstGeom prst="rect">
            <a:avLst/>
          </a:prstGeom>
        </p:spPr>
      </p:pic>
      <p:pic>
        <p:nvPicPr>
          <p:cNvPr id="5" name="Picture 4" descr="Screenshot 2020-08-04 at 15.03.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495" y="1257732"/>
            <a:ext cx="7726664" cy="5482455"/>
          </a:xfrm>
          <a:prstGeom prst="rect">
            <a:avLst/>
          </a:prstGeom>
        </p:spPr>
      </p:pic>
    </p:spTree>
    <p:extLst>
      <p:ext uri="{BB962C8B-B14F-4D97-AF65-F5344CB8AC3E}">
        <p14:creationId xmlns:p14="http://schemas.microsoft.com/office/powerpoint/2010/main" val="342677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20-08-04 at 15.04.16.png"/>
          <p:cNvPicPr>
            <a:picLocks noChangeAspect="1"/>
          </p:cNvPicPr>
          <p:nvPr/>
        </p:nvPicPr>
        <p:blipFill rotWithShape="1">
          <a:blip r:embed="rId2">
            <a:extLst>
              <a:ext uri="{28A0092B-C50C-407E-A947-70E740481C1C}">
                <a14:useLocalDpi xmlns:a14="http://schemas.microsoft.com/office/drawing/2010/main" val="0"/>
              </a:ext>
            </a:extLst>
          </a:blip>
          <a:srcRect t="2515"/>
          <a:stretch/>
        </p:blipFill>
        <p:spPr>
          <a:xfrm>
            <a:off x="3637300" y="573917"/>
            <a:ext cx="4917400" cy="6284083"/>
          </a:xfrm>
          <a:prstGeom prst="rect">
            <a:avLst/>
          </a:prstGeom>
        </p:spPr>
      </p:pic>
      <p:sp>
        <p:nvSpPr>
          <p:cNvPr id="2" name="Title 1"/>
          <p:cNvSpPr>
            <a:spLocks noGrp="1"/>
          </p:cNvSpPr>
          <p:nvPr>
            <p:ph type="title"/>
          </p:nvPr>
        </p:nvSpPr>
        <p:spPr>
          <a:xfrm>
            <a:off x="495709" y="1422605"/>
            <a:ext cx="11029616" cy="579998"/>
          </a:xfrm>
        </p:spPr>
        <p:txBody>
          <a:bodyPr>
            <a:normAutofit fontScale="90000"/>
          </a:bodyPr>
          <a:lstStyle/>
          <a:p>
            <a:r>
              <a:rPr lang="en-US" dirty="0"/>
              <a:t>EXAMPLE OF </a:t>
            </a:r>
            <a:br>
              <a:rPr lang="en-US" dirty="0"/>
            </a:br>
            <a:r>
              <a:rPr lang="en-US" dirty="0"/>
              <a:t>SCHOOL </a:t>
            </a:r>
            <a:br>
              <a:rPr lang="en-US" dirty="0"/>
            </a:br>
            <a:r>
              <a:rPr lang="en-US" dirty="0"/>
              <a:t>READING LOG</a:t>
            </a:r>
          </a:p>
        </p:txBody>
      </p:sp>
    </p:spTree>
    <p:extLst>
      <p:ext uri="{BB962C8B-B14F-4D97-AF65-F5344CB8AC3E}">
        <p14:creationId xmlns:p14="http://schemas.microsoft.com/office/powerpoint/2010/main" val="2958217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toral.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666000" y="588005"/>
            <a:ext cx="3074162" cy="2423859"/>
          </a:xfrm>
          <a:prstGeom prst="rect">
            <a:avLst/>
          </a:prstGeom>
        </p:spPr>
      </p:pic>
      <p:sp>
        <p:nvSpPr>
          <p:cNvPr id="2" name="Title 1">
            <a:extLst>
              <a:ext uri="{FF2B5EF4-FFF2-40B4-BE49-F238E27FC236}">
                <a16:creationId xmlns:a16="http://schemas.microsoft.com/office/drawing/2014/main" id="{DB967FAD-0C7E-DB47-9922-2DC7DC4CFBB7}"/>
              </a:ext>
            </a:extLst>
          </p:cNvPr>
          <p:cNvSpPr>
            <a:spLocks noGrp="1"/>
          </p:cNvSpPr>
          <p:nvPr>
            <p:ph type="title"/>
          </p:nvPr>
        </p:nvSpPr>
        <p:spPr>
          <a:xfrm>
            <a:off x="581192" y="702156"/>
            <a:ext cx="11029616" cy="592209"/>
          </a:xfrm>
        </p:spPr>
        <p:txBody>
          <a:bodyPr/>
          <a:lstStyle/>
          <a:p>
            <a:r>
              <a:rPr lang="en-US" dirty="0"/>
              <a:t>Pastoral care</a:t>
            </a:r>
          </a:p>
        </p:txBody>
      </p:sp>
      <p:sp>
        <p:nvSpPr>
          <p:cNvPr id="3" name="Content Placeholder 2">
            <a:extLst>
              <a:ext uri="{FF2B5EF4-FFF2-40B4-BE49-F238E27FC236}">
                <a16:creationId xmlns:a16="http://schemas.microsoft.com/office/drawing/2014/main" id="{D24044A4-93BE-6F4C-850A-0AD777F33ECD}"/>
              </a:ext>
            </a:extLst>
          </p:cNvPr>
          <p:cNvSpPr>
            <a:spLocks noGrp="1"/>
          </p:cNvSpPr>
          <p:nvPr>
            <p:ph idx="1"/>
          </p:nvPr>
        </p:nvSpPr>
        <p:spPr>
          <a:xfrm>
            <a:off x="581193" y="2853726"/>
            <a:ext cx="11158969" cy="3752422"/>
          </a:xfrm>
        </p:spPr>
        <p:txBody>
          <a:bodyPr>
            <a:normAutofit fontScale="92500" lnSpcReduction="10000"/>
          </a:bodyPr>
          <a:lstStyle/>
          <a:p>
            <a:pPr algn="just"/>
            <a:r>
              <a:rPr lang="en-US" dirty="0"/>
              <a:t>Maintain a high level of great pastoral care to ensure a safe, secure learning environment in every classroom and around the school throughout the school year</a:t>
            </a:r>
          </a:p>
          <a:p>
            <a:pPr algn="just"/>
            <a:r>
              <a:rPr lang="en-US" dirty="0"/>
              <a:t>Get to know the students </a:t>
            </a:r>
            <a:r>
              <a:rPr lang="en-GB" dirty="0"/>
              <a:t>-</a:t>
            </a:r>
            <a:r>
              <a:rPr lang="en-US" dirty="0"/>
              <a:t> consider the “Welcome Pack” to ‘break the ice’ when they start in September as a new class</a:t>
            </a:r>
          </a:p>
          <a:p>
            <a:pPr algn="just"/>
            <a:r>
              <a:rPr lang="en-US" dirty="0"/>
              <a:t>“</a:t>
            </a:r>
            <a:r>
              <a:rPr lang="en-US" b="1" dirty="0">
                <a:solidFill>
                  <a:srgbClr val="FF0000"/>
                </a:solidFill>
              </a:rPr>
              <a:t>Teach</a:t>
            </a:r>
            <a:r>
              <a:rPr lang="en-US" dirty="0"/>
              <a:t>, </a:t>
            </a:r>
            <a:r>
              <a:rPr lang="en-US" b="1" dirty="0">
                <a:solidFill>
                  <a:srgbClr val="FF0000"/>
                </a:solidFill>
              </a:rPr>
              <a:t>Talk</a:t>
            </a:r>
            <a:r>
              <a:rPr lang="en-US" dirty="0"/>
              <a:t>, </a:t>
            </a:r>
            <a:r>
              <a:rPr lang="en-US" b="1" dirty="0">
                <a:solidFill>
                  <a:srgbClr val="FF0000"/>
                </a:solidFill>
              </a:rPr>
              <a:t>Tell</a:t>
            </a:r>
            <a:r>
              <a:rPr lang="en-US" dirty="0"/>
              <a:t>” - regularly teach your students about the importance of keeping ‘them and all, safe in school’. This can include lessons, events, activities on preventing bullying and cyber-bullying, misuse of mobile phones/technology, how to report bad </a:t>
            </a:r>
            <a:r>
              <a:rPr lang="en-US" dirty="0" err="1"/>
              <a:t>behaviour</a:t>
            </a:r>
            <a:r>
              <a:rPr lang="en-US" dirty="0"/>
              <a:t> and building a ground of trust between you (the staff) and them (the students) to build a successful and safe school</a:t>
            </a:r>
          </a:p>
          <a:p>
            <a:pPr algn="just"/>
            <a:r>
              <a:rPr lang="en-US" dirty="0"/>
              <a:t>If a student tells you something that worries you, you </a:t>
            </a:r>
            <a:r>
              <a:rPr lang="en-US" b="1" u="sng" dirty="0"/>
              <a:t>NEVER</a:t>
            </a:r>
            <a:r>
              <a:rPr lang="en-US" dirty="0"/>
              <a:t> keep this a secret. You must tell your Head of Safeguarding </a:t>
            </a:r>
            <a:r>
              <a:rPr lang="en-US" u="sng" dirty="0"/>
              <a:t>immediately</a:t>
            </a:r>
            <a:endParaRPr lang="en-US" dirty="0"/>
          </a:p>
          <a:p>
            <a:pPr algn="just"/>
            <a:r>
              <a:rPr lang="en-US" dirty="0"/>
              <a:t>There are 4 types of abuse: Physical, Sexual, Emotional and Neglect. All staff should be taught how to identify and deal with signs of abuse. </a:t>
            </a:r>
          </a:p>
          <a:p>
            <a:pPr algn="just"/>
            <a:r>
              <a:rPr lang="en-US" dirty="0"/>
              <a:t>Remember that Safeguarding MUST be in place at a school to protect the students and also to protect YOU as staff.</a:t>
            </a:r>
          </a:p>
        </p:txBody>
      </p:sp>
    </p:spTree>
    <p:extLst>
      <p:ext uri="{BB962C8B-B14F-4D97-AF65-F5344CB8AC3E}">
        <p14:creationId xmlns:p14="http://schemas.microsoft.com/office/powerpoint/2010/main" val="343945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1926-19DF-CE47-ACCC-7252A34D4A26}"/>
              </a:ext>
            </a:extLst>
          </p:cNvPr>
          <p:cNvSpPr>
            <a:spLocks noGrp="1"/>
          </p:cNvSpPr>
          <p:nvPr>
            <p:ph type="title"/>
          </p:nvPr>
        </p:nvSpPr>
        <p:spPr>
          <a:xfrm>
            <a:off x="581192" y="702156"/>
            <a:ext cx="11029616" cy="702108"/>
          </a:xfrm>
        </p:spPr>
        <p:txBody>
          <a:bodyPr/>
          <a:lstStyle/>
          <a:p>
            <a:r>
              <a:rPr lang="en-US" dirty="0"/>
              <a:t>safeguarding</a:t>
            </a:r>
          </a:p>
        </p:txBody>
      </p:sp>
      <p:graphicFrame>
        <p:nvGraphicFramePr>
          <p:cNvPr id="5" name="Diagram 4"/>
          <p:cNvGraphicFramePr/>
          <p:nvPr>
            <p:extLst>
              <p:ext uri="{D42A27DB-BD31-4B8C-83A1-F6EECF244321}">
                <p14:modId xmlns:p14="http://schemas.microsoft.com/office/powerpoint/2010/main" val="3024979312"/>
              </p:ext>
            </p:extLst>
          </p:nvPr>
        </p:nvGraphicFramePr>
        <p:xfrm>
          <a:off x="2032000" y="719666"/>
          <a:ext cx="8470186" cy="5691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2032000" y="5057497"/>
            <a:ext cx="2547442" cy="1544761"/>
            <a:chOff x="577035" y="2734423"/>
            <a:chExt cx="2541055" cy="2276442"/>
          </a:xfrm>
        </p:grpSpPr>
        <p:sp>
          <p:nvSpPr>
            <p:cNvPr id="8" name="Rounded Rectangle 7"/>
            <p:cNvSpPr/>
            <p:nvPr/>
          </p:nvSpPr>
          <p:spPr>
            <a:xfrm>
              <a:off x="577035" y="2734423"/>
              <a:ext cx="2541055" cy="227644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lvl="0" algn="ctr"/>
              <a:r>
                <a:rPr lang="en-US" b="1" dirty="0">
                  <a:solidFill>
                    <a:srgbClr val="FFFF00"/>
                  </a:solidFill>
                  <a:latin typeface="Arial Black"/>
                  <a:cs typeface="Arial Black"/>
                </a:rPr>
                <a:t>TEACH </a:t>
              </a:r>
            </a:p>
            <a:p>
              <a:pPr lvl="0" algn="ctr"/>
              <a:r>
                <a:rPr lang="en-US" b="1" dirty="0">
                  <a:solidFill>
                    <a:srgbClr val="FFFF00"/>
                  </a:solidFill>
                  <a:latin typeface="Arial Black"/>
                  <a:cs typeface="Arial Black"/>
                </a:rPr>
                <a:t>students the importance of Safeguarding in class regularly</a:t>
              </a:r>
            </a:p>
            <a:p>
              <a:pPr lvl="0"/>
              <a:endParaRPr lang="en-US" b="1" dirty="0">
                <a:solidFill>
                  <a:srgbClr val="FFFF00"/>
                </a:solidFill>
                <a:latin typeface="Arial Black"/>
                <a:cs typeface="Arial Black"/>
              </a:endParaRPr>
            </a:p>
          </p:txBody>
        </p:sp>
        <p:sp>
          <p:nvSpPr>
            <p:cNvPr id="9" name="Rounded Rectangle 4"/>
            <p:cNvSpPr/>
            <p:nvPr/>
          </p:nvSpPr>
          <p:spPr>
            <a:xfrm>
              <a:off x="577035" y="2845552"/>
              <a:ext cx="2318801" cy="20541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1600" b="1" kern="1200" dirty="0">
                <a:solidFill>
                  <a:srgbClr val="FFFF00"/>
                </a:solidFill>
                <a:latin typeface="Arial Black"/>
                <a:cs typeface="Arial Black"/>
              </a:endParaRPr>
            </a:p>
          </p:txBody>
        </p:sp>
      </p:grpSp>
      <p:cxnSp>
        <p:nvCxnSpPr>
          <p:cNvPr id="11" name="Straight Connector 10"/>
          <p:cNvCxnSpPr/>
          <p:nvPr/>
        </p:nvCxnSpPr>
        <p:spPr>
          <a:xfrm>
            <a:off x="3321622" y="4737866"/>
            <a:ext cx="0" cy="319631"/>
          </a:xfrm>
          <a:prstGeom prst="line">
            <a:avLst/>
          </a:prstGeom>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4788381" y="5057489"/>
            <a:ext cx="2758539" cy="1544765"/>
            <a:chOff x="577035" y="2623293"/>
            <a:chExt cx="2638505" cy="2276448"/>
          </a:xfrm>
        </p:grpSpPr>
        <p:sp>
          <p:nvSpPr>
            <p:cNvPr id="14" name="Rounded Rectangle 13"/>
            <p:cNvSpPr/>
            <p:nvPr/>
          </p:nvSpPr>
          <p:spPr>
            <a:xfrm>
              <a:off x="674485" y="2623293"/>
              <a:ext cx="2541055" cy="227644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lvl="0" algn="ctr"/>
              <a:r>
                <a:rPr lang="en-US" sz="1700" b="1" dirty="0">
                  <a:solidFill>
                    <a:srgbClr val="008000"/>
                  </a:solidFill>
                  <a:latin typeface="Arial Black"/>
                  <a:cs typeface="Arial Black"/>
                </a:rPr>
                <a:t>TALK </a:t>
              </a:r>
            </a:p>
            <a:p>
              <a:pPr lvl="0" algn="ctr"/>
              <a:r>
                <a:rPr lang="en-US" sz="1700" b="1" dirty="0">
                  <a:solidFill>
                    <a:srgbClr val="008000"/>
                  </a:solidFill>
                  <a:latin typeface="Arial Black"/>
                  <a:cs typeface="Arial Black"/>
                </a:rPr>
                <a:t>to students about ‘what to do’ if they have or hear about an issue</a:t>
              </a:r>
              <a:endParaRPr lang="en-US" b="1" dirty="0">
                <a:solidFill>
                  <a:srgbClr val="FFFF00"/>
                </a:solidFill>
                <a:latin typeface="Arial Black"/>
                <a:cs typeface="Arial Black"/>
              </a:endParaRPr>
            </a:p>
          </p:txBody>
        </p:sp>
        <p:sp>
          <p:nvSpPr>
            <p:cNvPr id="15" name="Rounded Rectangle 4"/>
            <p:cNvSpPr/>
            <p:nvPr/>
          </p:nvSpPr>
          <p:spPr>
            <a:xfrm>
              <a:off x="577035" y="2845552"/>
              <a:ext cx="2318801" cy="20541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1600" b="1" kern="1200" dirty="0">
                <a:solidFill>
                  <a:srgbClr val="FFFF00"/>
                </a:solidFill>
                <a:latin typeface="Arial Black"/>
                <a:cs typeface="Arial Black"/>
              </a:endParaRPr>
            </a:p>
          </p:txBody>
        </p:sp>
      </p:grpSp>
      <p:cxnSp>
        <p:nvCxnSpPr>
          <p:cNvPr id="16" name="Straight Connector 15"/>
          <p:cNvCxnSpPr/>
          <p:nvPr/>
        </p:nvCxnSpPr>
        <p:spPr>
          <a:xfrm>
            <a:off x="6294958" y="4737866"/>
            <a:ext cx="0" cy="319631"/>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5108889" y="5067657"/>
            <a:ext cx="5393297" cy="1687007"/>
            <a:chOff x="577035" y="2413678"/>
            <a:chExt cx="5379775" cy="2486063"/>
          </a:xfrm>
        </p:grpSpPr>
        <p:sp>
          <p:nvSpPr>
            <p:cNvPr id="18" name="Rounded Rectangle 17"/>
            <p:cNvSpPr/>
            <p:nvPr/>
          </p:nvSpPr>
          <p:spPr>
            <a:xfrm>
              <a:off x="3415755" y="2413678"/>
              <a:ext cx="2541055" cy="227644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lvl="0" algn="ctr"/>
              <a:r>
                <a:rPr lang="en-US" sz="1500" b="1" dirty="0">
                  <a:solidFill>
                    <a:srgbClr val="FF0000"/>
                  </a:solidFill>
                  <a:latin typeface="Arial Black"/>
                  <a:cs typeface="Arial Black"/>
                </a:rPr>
                <a:t>TELL </a:t>
              </a:r>
            </a:p>
            <a:p>
              <a:pPr lvl="0" algn="ctr"/>
              <a:r>
                <a:rPr lang="en-US" sz="1500" b="1" dirty="0">
                  <a:solidFill>
                    <a:srgbClr val="FF0000"/>
                  </a:solidFill>
                  <a:latin typeface="Arial Black"/>
                  <a:cs typeface="Arial Black"/>
                </a:rPr>
                <a:t>the Head of Safeguarding immediately and </a:t>
              </a:r>
              <a:r>
                <a:rPr lang="en-US" sz="1500" b="1" u="sng" dirty="0">
                  <a:solidFill>
                    <a:srgbClr val="FF0000"/>
                  </a:solidFill>
                  <a:latin typeface="Arial Black"/>
                  <a:cs typeface="Arial Black"/>
                </a:rPr>
                <a:t>NEVER </a:t>
              </a:r>
              <a:r>
                <a:rPr lang="en-US" sz="1500" b="1" dirty="0">
                  <a:solidFill>
                    <a:srgbClr val="FF0000"/>
                  </a:solidFill>
                  <a:latin typeface="Arial Black"/>
                  <a:cs typeface="Arial Black"/>
                </a:rPr>
                <a:t>keep it a secret!</a:t>
              </a:r>
            </a:p>
            <a:p>
              <a:pPr lvl="0"/>
              <a:endParaRPr lang="en-US" b="1" dirty="0">
                <a:solidFill>
                  <a:srgbClr val="FFFF00"/>
                </a:solidFill>
                <a:latin typeface="Arial Black"/>
                <a:cs typeface="Arial Black"/>
              </a:endParaRPr>
            </a:p>
          </p:txBody>
        </p:sp>
        <p:sp>
          <p:nvSpPr>
            <p:cNvPr id="19" name="Rounded Rectangle 4"/>
            <p:cNvSpPr/>
            <p:nvPr/>
          </p:nvSpPr>
          <p:spPr>
            <a:xfrm>
              <a:off x="577035" y="2845552"/>
              <a:ext cx="2318801" cy="20541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1600" b="1" kern="1200" dirty="0">
                <a:solidFill>
                  <a:srgbClr val="FFFF00"/>
                </a:solidFill>
                <a:latin typeface="Arial Black"/>
                <a:cs typeface="Arial Black"/>
              </a:endParaRPr>
            </a:p>
          </p:txBody>
        </p:sp>
      </p:grpSp>
      <p:cxnSp>
        <p:nvCxnSpPr>
          <p:cNvPr id="20" name="Straight Connector 19"/>
          <p:cNvCxnSpPr/>
          <p:nvPr/>
        </p:nvCxnSpPr>
        <p:spPr>
          <a:xfrm>
            <a:off x="9280506" y="4748025"/>
            <a:ext cx="0" cy="31963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33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BBF2-24A6-5E4C-AD8E-9ADC0D27A57F}"/>
              </a:ext>
            </a:extLst>
          </p:cNvPr>
          <p:cNvSpPr>
            <a:spLocks noGrp="1"/>
          </p:cNvSpPr>
          <p:nvPr>
            <p:ph type="title"/>
          </p:nvPr>
        </p:nvSpPr>
        <p:spPr>
          <a:xfrm>
            <a:off x="581192" y="702156"/>
            <a:ext cx="11029616" cy="531154"/>
          </a:xfrm>
        </p:spPr>
        <p:txBody>
          <a:bodyPr/>
          <a:lstStyle/>
          <a:p>
            <a:r>
              <a:rPr lang="en-US" dirty="0"/>
              <a:t>WORKING TOGETHER AS A TEAM</a:t>
            </a:r>
          </a:p>
        </p:txBody>
      </p:sp>
      <p:sp>
        <p:nvSpPr>
          <p:cNvPr id="3" name="Content Placeholder 2">
            <a:extLst>
              <a:ext uri="{FF2B5EF4-FFF2-40B4-BE49-F238E27FC236}">
                <a16:creationId xmlns:a16="http://schemas.microsoft.com/office/drawing/2014/main" id="{B37C57F3-5BD2-844D-B214-00BB7E931BF1}"/>
              </a:ext>
            </a:extLst>
          </p:cNvPr>
          <p:cNvSpPr>
            <a:spLocks noGrp="1"/>
          </p:cNvSpPr>
          <p:nvPr>
            <p:ph idx="1"/>
          </p:nvPr>
        </p:nvSpPr>
        <p:spPr>
          <a:xfrm>
            <a:off x="581192" y="1833105"/>
            <a:ext cx="11029615" cy="5201884"/>
          </a:xfrm>
        </p:spPr>
        <p:txBody>
          <a:bodyPr>
            <a:normAutofit/>
          </a:bodyPr>
          <a:lstStyle/>
          <a:p>
            <a:pPr algn="just"/>
            <a:r>
              <a:rPr lang="en-US" dirty="0"/>
              <a:t>The power behind a school is the power of its learning </a:t>
            </a:r>
            <a:r>
              <a:rPr lang="mr-IN" dirty="0"/>
              <a:t>–</a:t>
            </a:r>
            <a:r>
              <a:rPr lang="en-US" dirty="0"/>
              <a:t> for both students AND teachers</a:t>
            </a:r>
          </a:p>
          <a:p>
            <a:pPr algn="just"/>
            <a:r>
              <a:rPr lang="en-US" dirty="0"/>
              <a:t>In order to succeed with </a:t>
            </a:r>
            <a:r>
              <a:rPr lang="en-US" dirty="0" err="1"/>
              <a:t>transdisciplinary</a:t>
            </a:r>
            <a:r>
              <a:rPr lang="en-US" dirty="0"/>
              <a:t> teaching, teachers need to be involved and collaborate together</a:t>
            </a:r>
          </a:p>
          <a:p>
            <a:pPr algn="just"/>
            <a:r>
              <a:rPr lang="en-US" dirty="0"/>
              <a:t>In order for your students to succeed, you must support each other and prepare the student well for their journey from Day 1 of KG1 to their last day in MYP</a:t>
            </a:r>
          </a:p>
          <a:p>
            <a:pPr algn="just"/>
            <a:r>
              <a:rPr lang="en-US" dirty="0"/>
              <a:t>In order for MQS to succeed, you MUST work together as a KG &amp; PYP complete team</a:t>
            </a:r>
          </a:p>
          <a:p>
            <a:pPr algn="just"/>
            <a:r>
              <a:rPr lang="en-US" dirty="0"/>
              <a:t>Do you know all of your MQS colleagues? Knowledge is power! More teachers on your team = more brains!</a:t>
            </a:r>
          </a:p>
          <a:p>
            <a:pPr algn="just"/>
            <a:r>
              <a:rPr lang="en-US" dirty="0"/>
              <a:t>Our job as teachers is to set the best example for our students and to work together as a team successfully. </a:t>
            </a:r>
          </a:p>
          <a:p>
            <a:pPr marL="0" indent="0" algn="ctr">
              <a:buNone/>
            </a:pPr>
            <a:r>
              <a:rPr lang="en-US" i="1" dirty="0"/>
              <a:t>How can we expect to ask this of our students if we cannot do it for ourselves?</a:t>
            </a:r>
          </a:p>
          <a:p>
            <a:pPr algn="just"/>
            <a:r>
              <a:rPr lang="en-US" dirty="0"/>
              <a:t>In order to do this, you need to </a:t>
            </a:r>
            <a:r>
              <a:rPr lang="en-US" b="1" u="sng" dirty="0"/>
              <a:t>meet regularly</a:t>
            </a:r>
            <a:r>
              <a:rPr lang="en-US" dirty="0"/>
              <a:t> to ensure you are supported, up-to-date with all new school information and your records are complete:</a:t>
            </a:r>
          </a:p>
          <a:p>
            <a:pPr marL="0" indent="0">
              <a:buNone/>
            </a:pPr>
            <a:endParaRPr lang="en-US" dirty="0"/>
          </a:p>
        </p:txBody>
      </p:sp>
      <p:pic>
        <p:nvPicPr>
          <p:cNvPr id="5" name="Picture 4" descr="unnamed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2115" y="588004"/>
            <a:ext cx="2297141" cy="1837713"/>
          </a:xfrm>
          <a:prstGeom prst="rect">
            <a:avLst/>
          </a:prstGeom>
        </p:spPr>
      </p:pic>
    </p:spTree>
    <p:extLst>
      <p:ext uri="{BB962C8B-B14F-4D97-AF65-F5344CB8AC3E}">
        <p14:creationId xmlns:p14="http://schemas.microsoft.com/office/powerpoint/2010/main" val="267984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628842"/>
          </a:xfrm>
        </p:spPr>
        <p:txBody>
          <a:bodyPr/>
          <a:lstStyle/>
          <a:p>
            <a:r>
              <a:rPr lang="en-US" dirty="0"/>
              <a:t>STAFF MEETINGS AND GOOD COMMUNCATION</a:t>
            </a:r>
          </a:p>
        </p:txBody>
      </p:sp>
      <p:sp>
        <p:nvSpPr>
          <p:cNvPr id="3" name="Content Placeholder 2"/>
          <p:cNvSpPr>
            <a:spLocks noGrp="1"/>
          </p:cNvSpPr>
          <p:nvPr>
            <p:ph idx="1"/>
          </p:nvPr>
        </p:nvSpPr>
        <p:spPr>
          <a:xfrm>
            <a:off x="581192" y="1721555"/>
            <a:ext cx="11029615" cy="4684889"/>
          </a:xfrm>
        </p:spPr>
        <p:txBody>
          <a:bodyPr>
            <a:normAutofit fontScale="77500" lnSpcReduction="20000"/>
          </a:bodyPr>
          <a:lstStyle/>
          <a:p>
            <a:pPr marL="342900" indent="-342900" algn="just">
              <a:buFont typeface="+mj-lt"/>
              <a:buAutoNum type="arabicPeriod"/>
            </a:pPr>
            <a:r>
              <a:rPr lang="en-US" dirty="0"/>
              <a:t>In your individual years, you must hold </a:t>
            </a:r>
            <a:r>
              <a:rPr lang="en-US" b="1" dirty="0"/>
              <a:t>Weekly Year Group Planning Meetings </a:t>
            </a:r>
            <a:r>
              <a:rPr lang="en-US" dirty="0"/>
              <a:t>to talk about the Day, Week, Unit, Theme and School Year ahead as appropriate, around 2-3 times per week</a:t>
            </a:r>
          </a:p>
          <a:p>
            <a:pPr marL="342900" indent="-342900" algn="just">
              <a:buFont typeface="+mj-lt"/>
              <a:buAutoNum type="arabicPeriod"/>
            </a:pPr>
            <a:r>
              <a:rPr lang="en-US" dirty="0"/>
              <a:t>Hold FULL </a:t>
            </a:r>
            <a:r>
              <a:rPr lang="en-US" b="1" dirty="0"/>
              <a:t>KG &amp; PYP Staff Meetings</a:t>
            </a:r>
            <a:r>
              <a:rPr lang="en-US" dirty="0"/>
              <a:t> once a week and talk about: Positive Results, Schemes of Work, Important Upcoming Events, Share Students Work, </a:t>
            </a:r>
            <a:r>
              <a:rPr lang="en-US" dirty="0" err="1"/>
              <a:t>Organise</a:t>
            </a:r>
            <a:r>
              <a:rPr lang="en-US" dirty="0"/>
              <a:t> cross-curricular and cross-year group events, Whole School Events and talk about Safeguarding Issues, Training and Support</a:t>
            </a:r>
          </a:p>
          <a:p>
            <a:pPr marL="0" indent="0" algn="just">
              <a:buNone/>
            </a:pPr>
            <a:r>
              <a:rPr lang="en-US" dirty="0"/>
              <a:t>	Rotate each teacher (or PYP Coordinator) to lead each Staff Meeting and help to keep communication and decisions moving along positively</a:t>
            </a:r>
          </a:p>
          <a:p>
            <a:pPr marL="0" indent="0" algn="just">
              <a:buNone/>
            </a:pPr>
            <a:endParaRPr lang="en-US" dirty="0">
              <a:solidFill>
                <a:srgbClr val="ED8428"/>
              </a:solidFill>
            </a:endParaRPr>
          </a:p>
          <a:p>
            <a:pPr marL="0" indent="0" algn="ctr">
              <a:buNone/>
            </a:pPr>
            <a:r>
              <a:rPr lang="en-US" dirty="0">
                <a:solidFill>
                  <a:srgbClr val="ED8428"/>
                </a:solidFill>
              </a:rPr>
              <a:t>          </a:t>
            </a:r>
            <a:r>
              <a:rPr lang="en-US" u="sng" dirty="0">
                <a:solidFill>
                  <a:schemeClr val="tx1"/>
                </a:solidFill>
              </a:rPr>
              <a:t>Remember, meetings are a way of supporting you and your team. Take part, be active and respectful and work together to improve your school.</a:t>
            </a:r>
          </a:p>
          <a:p>
            <a:pPr marL="0" indent="0" algn="just">
              <a:buNone/>
            </a:pPr>
            <a:endParaRPr lang="en-US" dirty="0">
              <a:solidFill>
                <a:srgbClr val="ED8428"/>
              </a:solidFill>
            </a:endParaRPr>
          </a:p>
          <a:p>
            <a:pPr marL="0" indent="0" algn="just">
              <a:buNone/>
            </a:pPr>
            <a:r>
              <a:rPr lang="en-US" dirty="0">
                <a:solidFill>
                  <a:srgbClr val="ED8428"/>
                </a:solidFill>
              </a:rPr>
              <a:t>3.	</a:t>
            </a:r>
            <a:r>
              <a:rPr lang="en-US" dirty="0"/>
              <a:t>At the end of a school year, when students are moving into their next class, you must </a:t>
            </a:r>
            <a:r>
              <a:rPr lang="en-US" dirty="0" err="1"/>
              <a:t>organise</a:t>
            </a:r>
            <a:r>
              <a:rPr lang="en-US" dirty="0"/>
              <a:t> a </a:t>
            </a:r>
            <a:r>
              <a:rPr lang="en-US" b="1" dirty="0"/>
              <a:t>Transition Meeting </a:t>
            </a:r>
            <a:r>
              <a:rPr lang="en-US" dirty="0"/>
              <a:t>(or a few meetings) with the 	teacher who has taught them previously (E.G.- PYP1 would meet with KG2) </a:t>
            </a:r>
          </a:p>
          <a:p>
            <a:pPr marL="0" indent="0" algn="just">
              <a:buNone/>
            </a:pPr>
            <a:r>
              <a:rPr lang="en-US" dirty="0"/>
              <a:t>	- In this meeting, you should discuss each pupil privately (with the classroom door shut) and share records of assessment, progress reports, 1-	page 	student profiles and personality so you can to give the student the best year ahead</a:t>
            </a:r>
          </a:p>
          <a:p>
            <a:pPr marL="0" indent="0" algn="just">
              <a:buNone/>
            </a:pPr>
            <a:r>
              <a:rPr lang="en-US" dirty="0"/>
              <a:t>	-   You should also have a transition meeting for your student’s next teacher as they move </a:t>
            </a:r>
            <a:r>
              <a:rPr lang="en-US" u="sng" dirty="0"/>
              <a:t>up</a:t>
            </a:r>
            <a:r>
              <a:rPr lang="en-US" dirty="0"/>
              <a:t> the School (E.G.- PYP1 should do this to help PYP2) If 		you are PYP5, arrange a meeting and talk to MYP1</a:t>
            </a:r>
          </a:p>
          <a:p>
            <a:pPr marL="0" indent="0" algn="just">
              <a:buNone/>
            </a:pPr>
            <a:r>
              <a:rPr lang="en-US" dirty="0"/>
              <a:t>	-  If you are KG1, you may want to reach out with a Welcome Pack to your prospective parents and students and invite 	them for a “Taster 	Session” of 	what it is like to be in school for a day (a short morning visit) </a:t>
            </a:r>
            <a:r>
              <a:rPr lang="mr-IN" dirty="0"/>
              <a:t>–</a:t>
            </a:r>
            <a:r>
              <a:rPr lang="en-US" dirty="0"/>
              <a:t> the kids would be very excited! This would also give you the opportunity to meet them 	and get to know the students (and parents!) arriving to the 	School that September for KG1</a:t>
            </a:r>
          </a:p>
          <a:p>
            <a:endParaRPr lang="en-US" dirty="0"/>
          </a:p>
        </p:txBody>
      </p:sp>
      <p:pic>
        <p:nvPicPr>
          <p:cNvPr id="5" name="Picture 4" descr="scl-the-staff-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201" y="702156"/>
            <a:ext cx="2549307" cy="1078553"/>
          </a:xfrm>
          <a:prstGeom prst="rect">
            <a:avLst/>
          </a:prstGeom>
        </p:spPr>
      </p:pic>
    </p:spTree>
    <p:extLst>
      <p:ext uri="{BB962C8B-B14F-4D97-AF65-F5344CB8AC3E}">
        <p14:creationId xmlns:p14="http://schemas.microsoft.com/office/powerpoint/2010/main" val="2780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333-32A6-BB47-8144-2917065F3CCC}"/>
              </a:ext>
            </a:extLst>
          </p:cNvPr>
          <p:cNvSpPr>
            <a:spLocks noGrp="1"/>
          </p:cNvSpPr>
          <p:nvPr>
            <p:ph type="title"/>
          </p:nvPr>
        </p:nvSpPr>
        <p:spPr>
          <a:xfrm>
            <a:off x="581192" y="702156"/>
            <a:ext cx="11029616" cy="485376"/>
          </a:xfrm>
        </p:spPr>
        <p:txBody>
          <a:bodyPr>
            <a:normAutofit fontScale="90000"/>
          </a:bodyPr>
          <a:lstStyle/>
          <a:p>
            <a:r>
              <a:rPr lang="en-US" dirty="0"/>
              <a:t>CHECK LIST: Lesson </a:t>
            </a:r>
            <a:r>
              <a:rPr lang="en-US" dirty="0" err="1"/>
              <a:t>PLan</a:t>
            </a:r>
            <a:endParaRPr lang="en-US" dirty="0"/>
          </a:p>
        </p:txBody>
      </p:sp>
      <p:sp>
        <p:nvSpPr>
          <p:cNvPr id="3" name="Content Placeholder 2">
            <a:extLst>
              <a:ext uri="{FF2B5EF4-FFF2-40B4-BE49-F238E27FC236}">
                <a16:creationId xmlns:a16="http://schemas.microsoft.com/office/drawing/2014/main" id="{301D19DF-2E9F-7342-A1B9-930D86D7FFA5}"/>
              </a:ext>
            </a:extLst>
          </p:cNvPr>
          <p:cNvSpPr>
            <a:spLocks noGrp="1"/>
          </p:cNvSpPr>
          <p:nvPr>
            <p:ph idx="1"/>
          </p:nvPr>
        </p:nvSpPr>
        <p:spPr/>
        <p:txBody>
          <a:bodyPr/>
          <a:lstStyle/>
          <a:p>
            <a:r>
              <a:rPr lang="en-US" dirty="0"/>
              <a:t>What is a Lesson Plan? = A Lesson Plan is a teacher’s way of preparing,                                                             planning and delivering a successful lesson for their students</a:t>
            </a:r>
          </a:p>
          <a:p>
            <a:r>
              <a:rPr lang="en-US" dirty="0"/>
              <a:t>MQS KG &amp; PYP now have the </a:t>
            </a:r>
            <a:r>
              <a:rPr lang="en-US" b="1" u="sng" dirty="0"/>
              <a:t>same</a:t>
            </a:r>
            <a:r>
              <a:rPr lang="en-US" dirty="0"/>
              <a:t> Lesson Plan Format</a:t>
            </a:r>
          </a:p>
          <a:p>
            <a:r>
              <a:rPr lang="en-US" dirty="0"/>
              <a:t>It is very important that every teacher use this Template from now on to plan every lesson they teach</a:t>
            </a:r>
          </a:p>
          <a:p>
            <a:r>
              <a:rPr lang="en-US" dirty="0"/>
              <a:t>The more you do, the easier (and quicker!) planning a lesson will become</a:t>
            </a:r>
          </a:p>
          <a:p>
            <a:r>
              <a:rPr lang="en-US" dirty="0"/>
              <a:t>It will make sure you cover each important area that a teacher must think about for their students to succeed in their learning</a:t>
            </a:r>
          </a:p>
          <a:p>
            <a:r>
              <a:rPr lang="en-US" dirty="0"/>
              <a:t>An inspector visiting MQS will ask to see your Lesson Plans. You </a:t>
            </a:r>
            <a:r>
              <a:rPr lang="en-US" b="1" u="sng" dirty="0"/>
              <a:t>must</a:t>
            </a:r>
            <a:r>
              <a:rPr lang="en-US" dirty="0"/>
              <a:t> have a complete Library of Lesson Plans for every lesson that you teach for the whole of the School Year. Keep them safe in your Private Teacher File!</a:t>
            </a:r>
          </a:p>
        </p:txBody>
      </p:sp>
      <p:pic>
        <p:nvPicPr>
          <p:cNvPr id="4" name="Picture 3" descr="teacher-resolutions-4-lesson-pla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8291" y="702156"/>
            <a:ext cx="3289565" cy="2288771"/>
          </a:xfrm>
          <a:prstGeom prst="rect">
            <a:avLst/>
          </a:prstGeom>
        </p:spPr>
      </p:pic>
    </p:spTree>
    <p:extLst>
      <p:ext uri="{BB962C8B-B14F-4D97-AF65-F5344CB8AC3E}">
        <p14:creationId xmlns:p14="http://schemas.microsoft.com/office/powerpoint/2010/main" val="260011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313844"/>
          </a:xfrm>
        </p:spPr>
        <p:txBody>
          <a:bodyPr>
            <a:normAutofit fontScale="90000"/>
          </a:bodyPr>
          <a:lstStyle/>
          <a:p>
            <a:r>
              <a:rPr lang="en-US" dirty="0"/>
              <a:t>PUPIL MEETINGS AND COMMUNICATION</a:t>
            </a:r>
          </a:p>
        </p:txBody>
      </p:sp>
      <p:sp>
        <p:nvSpPr>
          <p:cNvPr id="3" name="Content Placeholder 2"/>
          <p:cNvSpPr>
            <a:spLocks noGrp="1"/>
          </p:cNvSpPr>
          <p:nvPr>
            <p:ph idx="1"/>
          </p:nvPr>
        </p:nvSpPr>
        <p:spPr>
          <a:xfrm>
            <a:off x="581193" y="1411111"/>
            <a:ext cx="11497918" cy="5428074"/>
          </a:xfrm>
        </p:spPr>
        <p:txBody>
          <a:bodyPr>
            <a:normAutofit fontScale="85000" lnSpcReduction="10000"/>
          </a:bodyPr>
          <a:lstStyle/>
          <a:p>
            <a:pPr algn="just"/>
            <a:r>
              <a:rPr lang="en-US" dirty="0"/>
              <a:t>Make sure that you are holding at least:</a:t>
            </a:r>
          </a:p>
          <a:p>
            <a:pPr marL="0" indent="0" algn="just">
              <a:buNone/>
            </a:pPr>
            <a:r>
              <a:rPr lang="en-US" dirty="0"/>
              <a:t>	1 weekly Assembly with your Year Group</a:t>
            </a:r>
          </a:p>
          <a:p>
            <a:pPr marL="0" indent="0" algn="just">
              <a:buNone/>
            </a:pPr>
            <a:r>
              <a:rPr lang="en-US" i="1" dirty="0"/>
              <a:t>AND</a:t>
            </a:r>
          </a:p>
          <a:p>
            <a:pPr marL="0" indent="0" algn="just">
              <a:buNone/>
            </a:pPr>
            <a:r>
              <a:rPr lang="en-US" dirty="0"/>
              <a:t>	1 weekly / fortnightly Whole School Prayers followed by an Assembly with </a:t>
            </a:r>
            <a:r>
              <a:rPr lang="en-US" b="1" dirty="0"/>
              <a:t>ALL of KG &amp; PYP together  - maybe in the Hall?</a:t>
            </a:r>
          </a:p>
          <a:p>
            <a:pPr marL="0" indent="0" algn="just">
              <a:buNone/>
            </a:pPr>
            <a:r>
              <a:rPr lang="en-US" b="1" dirty="0"/>
              <a:t>	Take it in turns as teachers to lead the Whole School Assembly. Introduce yourself and talk about what each class has been learning this week. </a:t>
            </a:r>
          </a:p>
          <a:p>
            <a:pPr marL="0" indent="0" algn="just">
              <a:buNone/>
            </a:pPr>
            <a:r>
              <a:rPr lang="en-US" b="1" dirty="0"/>
              <a:t>	- Perhaps invite a student to come to the front and join from each class to show the school some of their work?</a:t>
            </a:r>
          </a:p>
          <a:p>
            <a:pPr marL="0" indent="0" algn="just">
              <a:buNone/>
            </a:pPr>
            <a:r>
              <a:rPr lang="en-US" b="1" dirty="0">
                <a:solidFill>
                  <a:srgbClr val="ED8428"/>
                </a:solidFill>
              </a:rPr>
              <a:t>									  </a:t>
            </a:r>
            <a:r>
              <a:rPr lang="en-US" b="1" dirty="0">
                <a:solidFill>
                  <a:srgbClr val="ED8428"/>
                </a:solidFill>
                <a:latin typeface="Arial Black"/>
                <a:cs typeface="Arial Black"/>
              </a:rPr>
              <a:t>School Stars of the Week</a:t>
            </a:r>
            <a:endParaRPr lang="en-GB" b="1" dirty="0">
              <a:latin typeface="Arial Black"/>
              <a:cs typeface="Arial Black"/>
            </a:endParaRPr>
          </a:p>
          <a:p>
            <a:pPr marL="0" indent="0" algn="just">
              <a:buNone/>
            </a:pPr>
            <a:endParaRPr lang="en-US" b="1" dirty="0"/>
          </a:p>
          <a:p>
            <a:pPr algn="just"/>
            <a:r>
              <a:rPr lang="en-US" b="1" dirty="0"/>
              <a:t>Introduce this Whole School Reward system to MQS. Every </a:t>
            </a:r>
            <a:r>
              <a:rPr lang="en-US" b="1" dirty="0" err="1"/>
              <a:t>HomeRoom</a:t>
            </a:r>
            <a:r>
              <a:rPr lang="en-US" b="1" dirty="0"/>
              <a:t> teacher is to pick their “Class Star” who has worked very hard that week. </a:t>
            </a:r>
          </a:p>
          <a:p>
            <a:pPr marL="0" indent="0" algn="just">
              <a:buNone/>
            </a:pPr>
            <a:r>
              <a:rPr lang="en-US" b="1" dirty="0"/>
              <a:t>	They are given a certificate signed by you (their teacher) and the Head! </a:t>
            </a:r>
            <a:r>
              <a:rPr lang="mr-IN" b="1" dirty="0"/>
              <a:t>…</a:t>
            </a:r>
            <a:r>
              <a:rPr lang="en-GB" b="1" dirty="0"/>
              <a:t>..OH WOW! </a:t>
            </a:r>
            <a:r>
              <a:rPr lang="en-GB" b="1" dirty="0">
                <a:sym typeface="Wingdings"/>
              </a:rPr>
              <a:t></a:t>
            </a:r>
            <a:endParaRPr lang="en-GB" b="1" dirty="0"/>
          </a:p>
          <a:p>
            <a:pPr marL="0" indent="0" algn="just">
              <a:buNone/>
            </a:pPr>
            <a:r>
              <a:rPr lang="en-GB" b="1" dirty="0"/>
              <a:t>	</a:t>
            </a:r>
            <a:r>
              <a:rPr lang="en-US" b="1" dirty="0"/>
              <a:t>They are presented it with it in front of the whole school, by the Head and have their photo taken</a:t>
            </a:r>
            <a:r>
              <a:rPr lang="mr-IN" b="1" dirty="0"/>
              <a:t>…</a:t>
            </a:r>
            <a:r>
              <a:rPr lang="en-GB" b="1" dirty="0"/>
              <a:t>..OH WOOOOW! </a:t>
            </a:r>
            <a:r>
              <a:rPr lang="en-GB" b="1" dirty="0">
                <a:sym typeface="Wingdings"/>
              </a:rPr>
              <a:t></a:t>
            </a:r>
            <a:endParaRPr lang="en-GB" b="1" dirty="0"/>
          </a:p>
          <a:p>
            <a:pPr marL="0" indent="0" algn="just">
              <a:buNone/>
            </a:pPr>
            <a:r>
              <a:rPr lang="en-US" b="1" dirty="0"/>
              <a:t> 	They get to take it home and keep it</a:t>
            </a:r>
            <a:r>
              <a:rPr lang="mr-IN" b="1" dirty="0"/>
              <a:t>…</a:t>
            </a:r>
            <a:r>
              <a:rPr lang="en-GB" b="1" dirty="0"/>
              <a:t>and show their family and friends</a:t>
            </a:r>
            <a:r>
              <a:rPr lang="mr-IN" b="1" dirty="0"/>
              <a:t>…</a:t>
            </a:r>
            <a:r>
              <a:rPr lang="en-GB" b="1" dirty="0"/>
              <a:t>.OH WOOOOOOOWIE! </a:t>
            </a:r>
            <a:r>
              <a:rPr lang="en-GB" b="1" dirty="0">
                <a:sym typeface="Wingdings"/>
              </a:rPr>
              <a:t>   </a:t>
            </a:r>
            <a:endParaRPr lang="en-GB" b="1" dirty="0"/>
          </a:p>
          <a:p>
            <a:pPr marL="0" indent="0" algn="just">
              <a:buNone/>
            </a:pPr>
            <a:endParaRPr lang="en-GB" b="1" dirty="0"/>
          </a:p>
          <a:p>
            <a:pPr marL="0" indent="0" algn="ctr">
              <a:buNone/>
            </a:pPr>
            <a:r>
              <a:rPr lang="en-US" b="1" dirty="0"/>
              <a:t>*Remember, the School Star can be </a:t>
            </a:r>
            <a:r>
              <a:rPr lang="en-US" b="1" i="1" dirty="0"/>
              <a:t>any level</a:t>
            </a:r>
            <a:r>
              <a:rPr lang="en-US" b="1" dirty="0"/>
              <a:t> of student who has made progress. It should not just be the student who got 10/10.</a:t>
            </a:r>
          </a:p>
          <a:p>
            <a:pPr marL="0" indent="0" algn="ctr">
              <a:buNone/>
            </a:pPr>
            <a:r>
              <a:rPr lang="en-US" b="1" dirty="0"/>
              <a:t>Make sure each child get </a:t>
            </a:r>
            <a:r>
              <a:rPr lang="en-US" b="1" i="1" dirty="0"/>
              <a:t>School Star of the Week </a:t>
            </a:r>
            <a:r>
              <a:rPr lang="en-US" b="1" dirty="0"/>
              <a:t>at least once in every School Year</a:t>
            </a:r>
            <a:r>
              <a:rPr lang="mr-IN" b="1" dirty="0"/>
              <a:t>…</a:t>
            </a:r>
            <a:r>
              <a:rPr lang="en-GB" b="1" dirty="0"/>
              <a:t>pick your moments well! ;-)</a:t>
            </a:r>
            <a:r>
              <a:rPr lang="en-US" b="1" dirty="0"/>
              <a:t> </a:t>
            </a:r>
          </a:p>
          <a:p>
            <a:pPr marL="0" indent="0">
              <a:buNone/>
            </a:pPr>
            <a:endParaRPr lang="en-US" b="1" dirty="0"/>
          </a:p>
        </p:txBody>
      </p:sp>
      <p:sp>
        <p:nvSpPr>
          <p:cNvPr id="4" name="Rectangle 3"/>
          <p:cNvSpPr/>
          <p:nvPr/>
        </p:nvSpPr>
        <p:spPr>
          <a:xfrm>
            <a:off x="4783667" y="3459103"/>
            <a:ext cx="2624667" cy="46096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4385734" y="3537185"/>
            <a:ext cx="620889" cy="46096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7302029" y="3537185"/>
            <a:ext cx="620889" cy="46096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3764845" y="3459103"/>
            <a:ext cx="620889" cy="46096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3031066" y="3537185"/>
            <a:ext cx="620889" cy="46096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922918" y="3459103"/>
            <a:ext cx="620889" cy="46096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619066" y="3553176"/>
            <a:ext cx="620889" cy="46096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semb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925" y="686375"/>
            <a:ext cx="2021313" cy="1453625"/>
          </a:xfrm>
          <a:prstGeom prst="rect">
            <a:avLst/>
          </a:prstGeom>
        </p:spPr>
      </p:pic>
    </p:spTree>
    <p:extLst>
      <p:ext uri="{BB962C8B-B14F-4D97-AF65-F5344CB8AC3E}">
        <p14:creationId xmlns:p14="http://schemas.microsoft.com/office/powerpoint/2010/main" val="217451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 calcmode="lin" valueType="num">
                                      <p:cBhvr additive="base">
                                        <p:cTn id="7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 calcmode="lin" valueType="num">
                                      <p:cBhvr additive="base">
                                        <p:cTn id="7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PUPIL MEETINGS AND COMMUNICATION</a:t>
            </a:r>
          </a:p>
        </p:txBody>
      </p:sp>
      <p:sp>
        <p:nvSpPr>
          <p:cNvPr id="3" name="Content Placeholder 2"/>
          <p:cNvSpPr>
            <a:spLocks noGrp="1"/>
          </p:cNvSpPr>
          <p:nvPr>
            <p:ph idx="1"/>
          </p:nvPr>
        </p:nvSpPr>
        <p:spPr>
          <a:xfrm>
            <a:off x="581193" y="2967782"/>
            <a:ext cx="11029615" cy="3634486"/>
          </a:xfrm>
        </p:spPr>
        <p:txBody>
          <a:bodyPr/>
          <a:lstStyle/>
          <a:p>
            <a:pPr algn="just"/>
            <a:r>
              <a:rPr lang="en-US" dirty="0" err="1"/>
              <a:t>Organise</a:t>
            </a:r>
            <a:r>
              <a:rPr lang="en-US" dirty="0"/>
              <a:t> cross-year group events for students to meet and get to know each other (and support their IB learning!)</a:t>
            </a:r>
          </a:p>
          <a:p>
            <a:pPr marL="0" indent="0" algn="just">
              <a:buNone/>
            </a:pPr>
            <a:r>
              <a:rPr lang="en-US" b="1" dirty="0"/>
              <a:t>	E.G.- Mentor Schemes for Reading, Play-time Monitors, The “Buddy Scheme” for new pupils, Sports Games,</a:t>
            </a:r>
          </a:p>
          <a:p>
            <a:pPr marL="0" indent="0" algn="just">
              <a:buNone/>
            </a:pPr>
            <a:r>
              <a:rPr lang="en-US" b="1" dirty="0"/>
              <a:t>		Outside Activities, Field Trips, School Music Concerts, School Plays</a:t>
            </a:r>
            <a:r>
              <a:rPr lang="mr-IN" b="1" dirty="0"/>
              <a:t>…</a:t>
            </a:r>
            <a:r>
              <a:rPr lang="en-GB" b="1" dirty="0"/>
              <a:t>and think of some new ones yourself!</a:t>
            </a:r>
            <a:endParaRPr lang="en-US" b="1" dirty="0"/>
          </a:p>
          <a:p>
            <a:pPr marL="0" indent="0" algn="just">
              <a:buNone/>
            </a:pPr>
            <a:endParaRPr lang="en-US" b="1" dirty="0"/>
          </a:p>
          <a:p>
            <a:pPr algn="just"/>
            <a:r>
              <a:rPr lang="en-US" b="1" dirty="0"/>
              <a:t>CONNECT the school through clear COMMUNICATION</a:t>
            </a:r>
          </a:p>
          <a:p>
            <a:pPr marL="0" indent="0">
              <a:buNone/>
            </a:pPr>
            <a:endParaRPr lang="en-US" dirty="0"/>
          </a:p>
        </p:txBody>
      </p:sp>
      <p:pic>
        <p:nvPicPr>
          <p:cNvPr id="5" name="Picture 4" descr="asd-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314" y="680049"/>
            <a:ext cx="2329925" cy="1210827"/>
          </a:xfrm>
          <a:prstGeom prst="rect">
            <a:avLst/>
          </a:prstGeom>
        </p:spPr>
      </p:pic>
      <p:pic>
        <p:nvPicPr>
          <p:cNvPr id="6" name="Picture 5" descr="reading-skills-729x5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3836" y="1890876"/>
            <a:ext cx="1545403" cy="1076906"/>
          </a:xfrm>
          <a:prstGeom prst="rect">
            <a:avLst/>
          </a:prstGeom>
        </p:spPr>
      </p:pic>
      <p:pic>
        <p:nvPicPr>
          <p:cNvPr id="7" name="Picture 6" descr="imag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586" y="702156"/>
            <a:ext cx="1675728" cy="1188720"/>
          </a:xfrm>
          <a:prstGeom prst="rect">
            <a:avLst/>
          </a:prstGeom>
        </p:spPr>
      </p:pic>
      <p:pic>
        <p:nvPicPr>
          <p:cNvPr id="8" name="Picture 7" descr="IMG_030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558" y="1890876"/>
            <a:ext cx="1446277" cy="1080244"/>
          </a:xfrm>
          <a:prstGeom prst="rect">
            <a:avLst/>
          </a:prstGeom>
        </p:spPr>
      </p:pic>
    </p:spTree>
    <p:extLst>
      <p:ext uri="{BB962C8B-B14F-4D97-AF65-F5344CB8AC3E}">
        <p14:creationId xmlns:p14="http://schemas.microsoft.com/office/powerpoint/2010/main" val="3693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7"/>
            <a:ext cx="11029616" cy="531154"/>
          </a:xfrm>
        </p:spPr>
        <p:txBody>
          <a:bodyPr/>
          <a:lstStyle/>
          <a:p>
            <a:r>
              <a:rPr lang="en-US" dirty="0"/>
              <a:t>ONLINE TEACHING</a:t>
            </a:r>
          </a:p>
        </p:txBody>
      </p:sp>
      <p:sp>
        <p:nvSpPr>
          <p:cNvPr id="3" name="Content Placeholder 2"/>
          <p:cNvSpPr>
            <a:spLocks noGrp="1"/>
          </p:cNvSpPr>
          <p:nvPr>
            <p:ph idx="1"/>
          </p:nvPr>
        </p:nvSpPr>
        <p:spPr>
          <a:xfrm>
            <a:off x="581192" y="1428686"/>
            <a:ext cx="11610808" cy="5624689"/>
          </a:xfrm>
        </p:spPr>
        <p:txBody>
          <a:bodyPr>
            <a:normAutofit/>
          </a:bodyPr>
          <a:lstStyle/>
          <a:p>
            <a:pPr algn="just"/>
            <a:r>
              <a:rPr lang="en-US" dirty="0"/>
              <a:t>We need to teach online for the </a:t>
            </a:r>
            <a:r>
              <a:rPr lang="en-US" u="sng" dirty="0"/>
              <a:t>safety</a:t>
            </a:r>
            <a:r>
              <a:rPr lang="en-US" dirty="0"/>
              <a:t> of our students in COVID-19.</a:t>
            </a:r>
          </a:p>
          <a:p>
            <a:pPr algn="just"/>
            <a:r>
              <a:rPr lang="en-US" dirty="0"/>
              <a:t>We need to keep teaching EFFECTIVELY online for the </a:t>
            </a:r>
            <a:r>
              <a:rPr lang="en-US" u="sng" dirty="0"/>
              <a:t>education</a:t>
            </a:r>
            <a:r>
              <a:rPr lang="en-US" dirty="0"/>
              <a:t> of our students.</a:t>
            </a:r>
          </a:p>
          <a:p>
            <a:pPr marL="0" indent="0" algn="just">
              <a:buNone/>
            </a:pPr>
            <a:r>
              <a:rPr lang="en-US" b="1" dirty="0">
                <a:solidFill>
                  <a:srgbClr val="ED8428"/>
                </a:solidFill>
              </a:rPr>
              <a:t>TIPS FOR TEACHING ONLINE:</a:t>
            </a:r>
          </a:p>
          <a:p>
            <a:pPr algn="just"/>
            <a:r>
              <a:rPr lang="en-US" dirty="0"/>
              <a:t>Use the </a:t>
            </a:r>
            <a:r>
              <a:rPr lang="en-US" b="1" dirty="0">
                <a:solidFill>
                  <a:schemeClr val="accent1"/>
                </a:solidFill>
              </a:rPr>
              <a:t>Weekly Timetable Template </a:t>
            </a:r>
            <a:r>
              <a:rPr lang="en-US" dirty="0"/>
              <a:t>and plan for the whole week rather than just each lesson</a:t>
            </a:r>
          </a:p>
          <a:p>
            <a:pPr algn="just"/>
            <a:r>
              <a:rPr lang="en-US" dirty="0"/>
              <a:t>Include in </a:t>
            </a:r>
            <a:r>
              <a:rPr lang="en-US" u="sng" dirty="0"/>
              <a:t>every</a:t>
            </a:r>
            <a:r>
              <a:rPr lang="en-US" dirty="0"/>
              <a:t> Weekly Online Timetable a </a:t>
            </a:r>
            <a:r>
              <a:rPr lang="en-US" b="1" dirty="0"/>
              <a:t>Year Group Assembly </a:t>
            </a:r>
            <a:r>
              <a:rPr lang="en-US" b="1" u="sng" dirty="0"/>
              <a:t>AND</a:t>
            </a:r>
            <a:r>
              <a:rPr lang="en-US" b="1" dirty="0"/>
              <a:t> a </a:t>
            </a:r>
            <a:r>
              <a:rPr lang="en-US" dirty="0"/>
              <a:t>Whole School Assembly </a:t>
            </a:r>
            <a:r>
              <a:rPr lang="en-US" b="1" dirty="0"/>
              <a:t>on Zoom </a:t>
            </a:r>
            <a:r>
              <a:rPr lang="mr-IN" b="1" dirty="0"/>
              <a:t>–</a:t>
            </a:r>
            <a:r>
              <a:rPr lang="en-US" b="1" dirty="0"/>
              <a:t> this is easy and excellent to do to build the community and communication of your school. Make sure the students know you are all a team!</a:t>
            </a:r>
          </a:p>
          <a:p>
            <a:pPr algn="just"/>
            <a:r>
              <a:rPr lang="en-US" b="1" dirty="0"/>
              <a:t>You can also hold your staff meetings on Zoom (both </a:t>
            </a:r>
            <a:r>
              <a:rPr lang="en-US" b="1" dirty="0" err="1"/>
              <a:t>yeargroup</a:t>
            </a:r>
            <a:r>
              <a:rPr lang="en-US" b="1" dirty="0"/>
              <a:t> </a:t>
            </a:r>
            <a:r>
              <a:rPr lang="en-US" b="1" u="sng" dirty="0"/>
              <a:t>AND</a:t>
            </a:r>
            <a:r>
              <a:rPr lang="en-US" b="1" dirty="0"/>
              <a:t> whole school) </a:t>
            </a:r>
            <a:r>
              <a:rPr lang="mr-IN" b="1" dirty="0"/>
              <a:t>–</a:t>
            </a:r>
            <a:r>
              <a:rPr lang="en-US" b="1" dirty="0"/>
              <a:t> keep these up and support each other when teaching online </a:t>
            </a:r>
            <a:r>
              <a:rPr lang="mr-IN" b="1" dirty="0"/>
              <a:t>–</a:t>
            </a:r>
            <a:r>
              <a:rPr lang="en-US" b="1" dirty="0"/>
              <a:t> it is difficult, so please ask for support and offer support and tips to others too!</a:t>
            </a:r>
            <a:endParaRPr lang="en-US" u="sng" dirty="0"/>
          </a:p>
          <a:p>
            <a:pPr algn="just"/>
            <a:r>
              <a:rPr lang="en-US" dirty="0"/>
              <a:t>Project work is very effective. Check, adapt and limit your activities per lesson. Don’t change your lesson objective and don</a:t>
            </a:r>
            <a:r>
              <a:rPr lang="mr-IN" dirty="0"/>
              <a:t>’</a:t>
            </a:r>
            <a:r>
              <a:rPr lang="en-US" dirty="0"/>
              <a:t>t write a new lesson plan. Just add the details in your “evaluation” box about how you made this lesson work online for your own records</a:t>
            </a:r>
          </a:p>
          <a:p>
            <a:pPr algn="just"/>
            <a:r>
              <a:rPr lang="en-US" dirty="0"/>
              <a:t>Zoom is great for teaching online, but it is exhausting. Watch the amount of screen time you have every day </a:t>
            </a:r>
            <a:r>
              <a:rPr lang="mr-IN" dirty="0"/>
              <a:t>–</a:t>
            </a:r>
            <a:r>
              <a:rPr lang="en-US" dirty="0"/>
              <a:t> perhaps use up to 40mins (the Zoom maximum time-limit of 1 meeting) to introduce, discuss and model the activity, and then set independent tasks for the students to do as well</a:t>
            </a:r>
          </a:p>
          <a:p>
            <a:pPr marL="0" indent="0">
              <a:buNone/>
            </a:pPr>
            <a:endParaRPr lang="en-US" dirty="0"/>
          </a:p>
          <a:p>
            <a:endParaRPr lang="en-US" dirty="0"/>
          </a:p>
        </p:txBody>
      </p:sp>
    </p:spTree>
    <p:extLst>
      <p:ext uri="{BB962C8B-B14F-4D97-AF65-F5344CB8AC3E}">
        <p14:creationId xmlns:p14="http://schemas.microsoft.com/office/powerpoint/2010/main" val="379598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20807"/>
          </a:xfrm>
        </p:spPr>
        <p:txBody>
          <a:bodyPr/>
          <a:lstStyle/>
          <a:p>
            <a:r>
              <a:rPr lang="en-US" dirty="0"/>
              <a:t>Online teaching TIPS!</a:t>
            </a:r>
          </a:p>
        </p:txBody>
      </p:sp>
      <p:sp>
        <p:nvSpPr>
          <p:cNvPr id="3" name="Content Placeholder 2"/>
          <p:cNvSpPr>
            <a:spLocks noGrp="1"/>
          </p:cNvSpPr>
          <p:nvPr>
            <p:ph idx="1"/>
          </p:nvPr>
        </p:nvSpPr>
        <p:spPr/>
        <p:txBody>
          <a:bodyPr>
            <a:normAutofit fontScale="92500" lnSpcReduction="20000"/>
          </a:bodyPr>
          <a:lstStyle/>
          <a:p>
            <a:pPr algn="just"/>
            <a:r>
              <a:rPr lang="en-US" dirty="0"/>
              <a:t>Get your “Online Classroom” ready </a:t>
            </a:r>
            <a:r>
              <a:rPr lang="mr-IN" dirty="0"/>
              <a:t>–</a:t>
            </a:r>
            <a:r>
              <a:rPr lang="en-GB" dirty="0"/>
              <a:t> do not teach in your bedroom or sitting on a couch. S</a:t>
            </a:r>
            <a:r>
              <a:rPr lang="en-US" dirty="0"/>
              <a:t>it at a desk, dress smartly, and make sure the room around you is suitable to teach from. Perhaps put up a sheet behind you to cover anything that might distract children’s learning, or consider displaying classroom posters on the wall behind you to help students focus</a:t>
            </a:r>
          </a:p>
          <a:p>
            <a:pPr algn="just"/>
            <a:r>
              <a:rPr lang="en-US" dirty="0"/>
              <a:t>Make sure your students know their daily timetable. If they have a plan of the day, they will be more focused and keen to complete it with you</a:t>
            </a:r>
          </a:p>
          <a:p>
            <a:pPr algn="just"/>
            <a:r>
              <a:rPr lang="en-US" dirty="0"/>
              <a:t>Make sure that your instructions and your lessons are always clear and simple</a:t>
            </a:r>
          </a:p>
          <a:p>
            <a:pPr algn="just"/>
            <a:r>
              <a:rPr lang="en-US" dirty="0"/>
              <a:t>Consider meeting students in smaller groups, pairs or even 1:1 with students in online sessions for variety and differentiation</a:t>
            </a:r>
          </a:p>
          <a:p>
            <a:pPr algn="just"/>
            <a:r>
              <a:rPr lang="en-US" dirty="0"/>
              <a:t>Host an online game for your class, or watch a kids cartoon together at the end of the week to let the children “relax” &amp; “play” together </a:t>
            </a:r>
            <a:r>
              <a:rPr lang="mr-IN" dirty="0"/>
              <a:t>–</a:t>
            </a:r>
            <a:r>
              <a:rPr lang="en-US" dirty="0"/>
              <a:t> just like they would in School</a:t>
            </a:r>
          </a:p>
          <a:p>
            <a:pPr algn="just"/>
            <a:r>
              <a:rPr lang="en-US" u="sng" dirty="0"/>
              <a:t>Think about how you can hear the children READ online, and how you can read to them (Use </a:t>
            </a:r>
            <a:r>
              <a:rPr lang="en-US" u="sng" dirty="0" err="1"/>
              <a:t>Mr</a:t>
            </a:r>
            <a:r>
              <a:rPr lang="en-US" u="sng" dirty="0"/>
              <a:t> Tom’s lecture!)</a:t>
            </a:r>
          </a:p>
          <a:p>
            <a:pPr algn="just"/>
            <a:r>
              <a:rPr lang="en-US" dirty="0"/>
              <a:t>Find the variety in your teaching </a:t>
            </a:r>
            <a:r>
              <a:rPr lang="mr-IN" dirty="0"/>
              <a:t>–</a:t>
            </a:r>
            <a:r>
              <a:rPr lang="en-US" dirty="0"/>
              <a:t> “make it fun for everyone!” </a:t>
            </a:r>
            <a:r>
              <a:rPr lang="en-US" dirty="0">
                <a:sym typeface="Wingdings"/>
              </a:rPr>
              <a:t></a:t>
            </a:r>
            <a:endParaRPr lang="en-US" dirty="0"/>
          </a:p>
          <a:p>
            <a:endParaRPr lang="en-US" dirty="0"/>
          </a:p>
        </p:txBody>
      </p:sp>
    </p:spTree>
    <p:extLst>
      <p:ext uri="{BB962C8B-B14F-4D97-AF65-F5344CB8AC3E}">
        <p14:creationId xmlns:p14="http://schemas.microsoft.com/office/powerpoint/2010/main" val="296721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01992"/>
          </a:xfrm>
        </p:spPr>
        <p:txBody>
          <a:bodyPr>
            <a:normAutofit fontScale="90000"/>
          </a:bodyPr>
          <a:lstStyle/>
          <a:p>
            <a:r>
              <a:rPr lang="en-US" dirty="0"/>
              <a:t>WEEKLY TIMETABLE EXAMPLE</a:t>
            </a:r>
          </a:p>
        </p:txBody>
      </p:sp>
      <p:sp>
        <p:nvSpPr>
          <p:cNvPr id="3" name="Content Placeholder 2"/>
          <p:cNvSpPr>
            <a:spLocks noGrp="1"/>
          </p:cNvSpPr>
          <p:nvPr>
            <p:ph idx="1"/>
          </p:nvPr>
        </p:nvSpPr>
        <p:spPr>
          <a:xfrm>
            <a:off x="581192" y="1249605"/>
            <a:ext cx="11029615" cy="603655"/>
          </a:xfrm>
        </p:spPr>
        <p:txBody>
          <a:bodyPr>
            <a:normAutofit fontScale="92500"/>
          </a:bodyPr>
          <a:lstStyle/>
          <a:p>
            <a:r>
              <a:rPr lang="en-US" dirty="0"/>
              <a:t>Make sure you prepare before every week your </a:t>
            </a:r>
            <a:r>
              <a:rPr lang="en-US" b="1" dirty="0"/>
              <a:t>Weekly Timetable</a:t>
            </a:r>
            <a:r>
              <a:rPr lang="en-US" dirty="0"/>
              <a:t>, especially when teaching online. This will help you A LOT!!</a:t>
            </a:r>
          </a:p>
        </p:txBody>
      </p:sp>
      <p:pic>
        <p:nvPicPr>
          <p:cNvPr id="4" name="Picture 3" descr="Screenshot 2020-08-05 at 12.55.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595" y="1853260"/>
            <a:ext cx="6772811" cy="4402665"/>
          </a:xfrm>
          <a:prstGeom prst="rect">
            <a:avLst/>
          </a:prstGeom>
          <a:ln>
            <a:solidFill>
              <a:srgbClr val="000000"/>
            </a:solidFill>
          </a:ln>
        </p:spPr>
      </p:pic>
      <p:sp>
        <p:nvSpPr>
          <p:cNvPr id="5" name="TextBox 4"/>
          <p:cNvSpPr txBox="1"/>
          <p:nvPr/>
        </p:nvSpPr>
        <p:spPr>
          <a:xfrm>
            <a:off x="9802518" y="2935111"/>
            <a:ext cx="1937926" cy="1477328"/>
          </a:xfrm>
          <a:prstGeom prst="rect">
            <a:avLst/>
          </a:prstGeom>
          <a:noFill/>
          <a:ln>
            <a:solidFill>
              <a:schemeClr val="accent1"/>
            </a:solidFill>
          </a:ln>
        </p:spPr>
        <p:txBody>
          <a:bodyPr wrap="square" rtlCol="0">
            <a:spAutoFit/>
          </a:bodyPr>
          <a:lstStyle/>
          <a:p>
            <a:pPr algn="ctr"/>
            <a:r>
              <a:rPr lang="en-US" dirty="0"/>
              <a:t>Please feel free to change this to suit your class and school times </a:t>
            </a:r>
            <a:r>
              <a:rPr lang="en-US" dirty="0">
                <a:sym typeface="Wingdings"/>
              </a:rPr>
              <a:t></a:t>
            </a:r>
            <a:endParaRPr lang="en-US" dirty="0"/>
          </a:p>
        </p:txBody>
      </p:sp>
    </p:spTree>
    <p:extLst>
      <p:ext uri="{BB962C8B-B14F-4D97-AF65-F5344CB8AC3E}">
        <p14:creationId xmlns:p14="http://schemas.microsoft.com/office/powerpoint/2010/main" val="14056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83177"/>
          </a:xfrm>
        </p:spPr>
        <p:txBody>
          <a:bodyPr>
            <a:normAutofit fontScale="90000"/>
          </a:bodyPr>
          <a:lstStyle/>
          <a:p>
            <a:r>
              <a:rPr lang="en-US" dirty="0"/>
              <a:t>STUDENT DAILY ONLINE TIMETABLE EXAMPLE</a:t>
            </a:r>
          </a:p>
        </p:txBody>
      </p:sp>
      <p:pic>
        <p:nvPicPr>
          <p:cNvPr id="4" name="Picture 3" descr="original-533760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975" y="1436980"/>
            <a:ext cx="3956050" cy="5264705"/>
          </a:xfrm>
          <a:prstGeom prst="rect">
            <a:avLst/>
          </a:prstGeom>
        </p:spPr>
      </p:pic>
      <p:sp>
        <p:nvSpPr>
          <p:cNvPr id="5" name="TextBox 4"/>
          <p:cNvSpPr txBox="1"/>
          <p:nvPr/>
        </p:nvSpPr>
        <p:spPr>
          <a:xfrm>
            <a:off x="9672882" y="2935111"/>
            <a:ext cx="1937926" cy="1477328"/>
          </a:xfrm>
          <a:prstGeom prst="rect">
            <a:avLst/>
          </a:prstGeom>
          <a:noFill/>
          <a:ln>
            <a:solidFill>
              <a:schemeClr val="accent1"/>
            </a:solidFill>
          </a:ln>
        </p:spPr>
        <p:txBody>
          <a:bodyPr wrap="square" rtlCol="0">
            <a:spAutoFit/>
          </a:bodyPr>
          <a:lstStyle/>
          <a:p>
            <a:pPr algn="ctr"/>
            <a:r>
              <a:rPr lang="en-US" dirty="0"/>
              <a:t>Please feel free to change this to suit your class and school times </a:t>
            </a:r>
            <a:r>
              <a:rPr lang="en-US" dirty="0">
                <a:sym typeface="Wingdings"/>
              </a:rPr>
              <a:t></a:t>
            </a:r>
            <a:endParaRPr lang="en-US" dirty="0"/>
          </a:p>
        </p:txBody>
      </p:sp>
    </p:spTree>
    <p:extLst>
      <p:ext uri="{BB962C8B-B14F-4D97-AF65-F5344CB8AC3E}">
        <p14:creationId xmlns:p14="http://schemas.microsoft.com/office/powerpoint/2010/main" val="142201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67787"/>
          </a:xfrm>
        </p:spPr>
        <p:txBody>
          <a:bodyPr/>
          <a:lstStyle/>
          <a:p>
            <a:r>
              <a:rPr lang="en-US" dirty="0"/>
              <a:t>HELPFUL INFORMATION / Resources</a:t>
            </a:r>
          </a:p>
        </p:txBody>
      </p:sp>
      <p:sp>
        <p:nvSpPr>
          <p:cNvPr id="3" name="Content Placeholder 2"/>
          <p:cNvSpPr>
            <a:spLocks noGrp="1"/>
          </p:cNvSpPr>
          <p:nvPr>
            <p:ph idx="1"/>
          </p:nvPr>
        </p:nvSpPr>
        <p:spPr>
          <a:xfrm>
            <a:off x="581192" y="1355420"/>
            <a:ext cx="11288721" cy="5299572"/>
          </a:xfrm>
        </p:spPr>
        <p:txBody>
          <a:bodyPr>
            <a:normAutofit lnSpcReduction="10000"/>
          </a:bodyPr>
          <a:lstStyle/>
          <a:p>
            <a:pPr algn="just"/>
            <a:r>
              <a:rPr lang="en-US" dirty="0"/>
              <a:t>It’s important as teachers that we </a:t>
            </a:r>
            <a:r>
              <a:rPr lang="en-US" dirty="0" err="1"/>
              <a:t>realise</a:t>
            </a:r>
            <a:r>
              <a:rPr lang="en-US" dirty="0"/>
              <a:t> that we should keep a lot of things safe and handy!! The most important being:</a:t>
            </a:r>
          </a:p>
          <a:p>
            <a:pPr marL="0" indent="0" algn="ctr">
              <a:buNone/>
            </a:pPr>
            <a:r>
              <a:rPr lang="en-US" dirty="0"/>
              <a:t>		ALL of our Planning</a:t>
            </a:r>
          </a:p>
          <a:p>
            <a:pPr marL="0" indent="0" algn="ctr">
              <a:buNone/>
            </a:pPr>
            <a:r>
              <a:rPr lang="en-US" dirty="0"/>
              <a:t>		ALL of our Records </a:t>
            </a:r>
          </a:p>
          <a:p>
            <a:pPr marL="0" indent="0" algn="ctr">
              <a:buNone/>
            </a:pPr>
            <a:r>
              <a:rPr lang="en-US" dirty="0"/>
              <a:t>		Any resources we use / will use again in the future</a:t>
            </a:r>
          </a:p>
          <a:p>
            <a:pPr marL="0" indent="0">
              <a:buNone/>
            </a:pPr>
            <a:endParaRPr lang="en-US" dirty="0"/>
          </a:p>
          <a:p>
            <a:pPr algn="just"/>
            <a:r>
              <a:rPr lang="en-US" dirty="0"/>
              <a:t>To help you build your Library, I have made each year a folder of suitable and interesting Resources that you are welcome to use, which includes all of the templates to make your </a:t>
            </a:r>
            <a:r>
              <a:rPr lang="en-US" b="1" dirty="0">
                <a:solidFill>
                  <a:srgbClr val="ED8428"/>
                </a:solidFill>
              </a:rPr>
              <a:t>Private Teacher File </a:t>
            </a:r>
            <a:r>
              <a:rPr lang="en-US" dirty="0"/>
              <a:t>and </a:t>
            </a:r>
            <a:r>
              <a:rPr lang="en-US" b="1" dirty="0">
                <a:solidFill>
                  <a:srgbClr val="ED8428"/>
                </a:solidFill>
              </a:rPr>
              <a:t>Student Records</a:t>
            </a:r>
          </a:p>
          <a:p>
            <a:pPr algn="just"/>
            <a:r>
              <a:rPr lang="en-US" dirty="0"/>
              <a:t>Please keep looking and building your “Teacher’s Cupboard” of  resources for your classroom </a:t>
            </a:r>
            <a:r>
              <a:rPr lang="mr-IN" dirty="0"/>
              <a:t>–</a:t>
            </a:r>
            <a:r>
              <a:rPr lang="en-US" dirty="0"/>
              <a:t> they do not have to been expensive to be wonderful and creative. Something so simple can enhance your teaching and capture the students’ imagination in an instance</a:t>
            </a:r>
            <a:r>
              <a:rPr lang="mr-IN" dirty="0"/>
              <a:t>…</a:t>
            </a:r>
            <a:r>
              <a:rPr lang="en-US" dirty="0"/>
              <a:t> inspiring them to learn!</a:t>
            </a:r>
          </a:p>
          <a:p>
            <a:pPr marL="0" indent="0" algn="just">
              <a:buNone/>
            </a:pPr>
            <a:r>
              <a:rPr lang="en-US" dirty="0"/>
              <a:t>      	</a:t>
            </a:r>
            <a:r>
              <a:rPr lang="en-US" sz="1600" i="1" dirty="0"/>
              <a:t>For example, “scrunch” up a piece of paper </a:t>
            </a:r>
            <a:r>
              <a:rPr lang="en-GB" sz="1600" i="1" dirty="0"/>
              <a:t>=</a:t>
            </a:r>
            <a:r>
              <a:rPr lang="en-US" sz="1600" i="1" dirty="0"/>
              <a:t> this can be used as a football at home (for online learning) or as clouds on the 	poster wall display in your School classroom </a:t>
            </a:r>
          </a:p>
          <a:p>
            <a:pPr algn="just"/>
            <a:r>
              <a:rPr lang="en-US" dirty="0"/>
              <a:t>If you need any support finding more resources, or you are having trouble finding a suitable one for your students, then please contact me and I can send some options and ideas on email to you </a:t>
            </a:r>
            <a:r>
              <a:rPr lang="en-US" dirty="0">
                <a:sym typeface="Wingdings"/>
              </a:rPr>
              <a:t></a:t>
            </a:r>
            <a:endParaRPr lang="en-US" dirty="0"/>
          </a:p>
          <a:p>
            <a:pPr marL="0" indent="0">
              <a:buNone/>
            </a:pPr>
            <a:endParaRPr lang="en-US" dirty="0"/>
          </a:p>
        </p:txBody>
      </p:sp>
    </p:spTree>
    <p:extLst>
      <p:ext uri="{BB962C8B-B14F-4D97-AF65-F5344CB8AC3E}">
        <p14:creationId xmlns:p14="http://schemas.microsoft.com/office/powerpoint/2010/main" val="25772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43365"/>
          </a:xfrm>
        </p:spPr>
        <p:txBody>
          <a:bodyPr/>
          <a:lstStyle/>
          <a:p>
            <a:r>
              <a:rPr lang="en-US" dirty="0"/>
              <a:t>MENTORS</a:t>
            </a:r>
          </a:p>
        </p:txBody>
      </p:sp>
      <p:sp>
        <p:nvSpPr>
          <p:cNvPr id="3" name="Content Placeholder 2"/>
          <p:cNvSpPr>
            <a:spLocks noGrp="1"/>
          </p:cNvSpPr>
          <p:nvPr>
            <p:ph idx="1"/>
          </p:nvPr>
        </p:nvSpPr>
        <p:spPr>
          <a:xfrm>
            <a:off x="581192" y="1245521"/>
            <a:ext cx="11520746" cy="4566912"/>
          </a:xfrm>
        </p:spPr>
        <p:txBody>
          <a:bodyPr>
            <a:normAutofit lnSpcReduction="10000"/>
          </a:bodyPr>
          <a:lstStyle/>
          <a:p>
            <a:pPr algn="just"/>
            <a:r>
              <a:rPr lang="en-US" dirty="0"/>
              <a:t>The support that you have received from this MQS Summer School will continue</a:t>
            </a:r>
          </a:p>
          <a:p>
            <a:pPr algn="just"/>
            <a:r>
              <a:rPr lang="en-US" dirty="0"/>
              <a:t>We want to keep advising, helping and supporting you as you make MQS the best school in Iraq!</a:t>
            </a:r>
          </a:p>
          <a:p>
            <a:pPr algn="just"/>
            <a:r>
              <a:rPr lang="en-US" dirty="0"/>
              <a:t>We are SO proud of all the work you have done so far, and it has proved that you ARE ready to do these next steps</a:t>
            </a:r>
          </a:p>
          <a:p>
            <a:pPr marL="0" indent="0" algn="just">
              <a:buNone/>
            </a:pPr>
            <a:endParaRPr lang="en-US" dirty="0"/>
          </a:p>
          <a:p>
            <a:pPr marL="0" indent="0" algn="ctr">
              <a:buNone/>
            </a:pPr>
            <a:r>
              <a:rPr lang="en-US" dirty="0"/>
              <a:t>PLEASE listen and accept what we have said and enhance your </a:t>
            </a:r>
            <a:r>
              <a:rPr lang="en-US" i="1" dirty="0"/>
              <a:t>own</a:t>
            </a:r>
            <a:r>
              <a:rPr lang="en-US" dirty="0"/>
              <a:t> development as a professional teacher by </a:t>
            </a:r>
            <a:r>
              <a:rPr lang="en-US" b="1" dirty="0"/>
              <a:t>completing this work</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mr-IN" dirty="0"/>
              <a:t>…</a:t>
            </a:r>
            <a:r>
              <a:rPr lang="en-GB" dirty="0"/>
              <a:t>..so work together! </a:t>
            </a:r>
            <a:r>
              <a:rPr lang="en-GB" dirty="0">
                <a:solidFill>
                  <a:srgbClr val="ED8428"/>
                </a:solidFill>
                <a:sym typeface="Wingdings"/>
              </a:rPr>
              <a:t></a:t>
            </a:r>
            <a:r>
              <a:rPr lang="en-GB" dirty="0">
                <a:solidFill>
                  <a:srgbClr val="0000FF"/>
                </a:solidFill>
                <a:sym typeface="Wingdings"/>
              </a:rPr>
              <a:t></a:t>
            </a:r>
            <a:r>
              <a:rPr lang="en-GB" dirty="0">
                <a:solidFill>
                  <a:srgbClr val="008000"/>
                </a:solidFill>
                <a:sym typeface="Wingdings"/>
              </a:rPr>
              <a:t></a:t>
            </a:r>
            <a:r>
              <a:rPr lang="en-GB" dirty="0">
                <a:solidFill>
                  <a:srgbClr val="FFFF00"/>
                </a:solidFill>
                <a:sym typeface="Wingdings"/>
              </a:rPr>
              <a:t></a:t>
            </a:r>
            <a:r>
              <a:rPr lang="en-GB" dirty="0">
                <a:solidFill>
                  <a:srgbClr val="FF0000"/>
                </a:solidFill>
                <a:sym typeface="Wingdings"/>
              </a:rPr>
              <a:t></a:t>
            </a:r>
            <a:r>
              <a:rPr lang="en-GB" dirty="0">
                <a:solidFill>
                  <a:srgbClr val="660066"/>
                </a:solidFill>
                <a:sym typeface="Wingdings"/>
              </a:rPr>
              <a:t></a:t>
            </a:r>
            <a:r>
              <a:rPr lang="en-GB" dirty="0">
                <a:solidFill>
                  <a:schemeClr val="accent6">
                    <a:lumMod val="60000"/>
                    <a:lumOff val="40000"/>
                  </a:schemeClr>
                </a:solidFill>
                <a:sym typeface="Wingdings"/>
              </a:rPr>
              <a:t></a:t>
            </a:r>
            <a:r>
              <a:rPr lang="en-GB" dirty="0">
                <a:solidFill>
                  <a:srgbClr val="FF6600"/>
                </a:solidFill>
                <a:sym typeface="Wingdings"/>
              </a:rPr>
              <a:t></a:t>
            </a:r>
            <a:endParaRPr lang="en-US" dirty="0">
              <a:solidFill>
                <a:srgbClr val="FF6600"/>
              </a:solidFill>
            </a:endParaRPr>
          </a:p>
        </p:txBody>
      </p:sp>
      <p:pic>
        <p:nvPicPr>
          <p:cNvPr id="4" name="Picture 3" descr="no-i-in-tem-8-2-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549" y="3577822"/>
            <a:ext cx="2974902" cy="2974902"/>
          </a:xfrm>
          <a:prstGeom prst="rect">
            <a:avLst/>
          </a:prstGeom>
        </p:spPr>
      </p:pic>
    </p:spTree>
    <p:extLst>
      <p:ext uri="{BB962C8B-B14F-4D97-AF65-F5344CB8AC3E}">
        <p14:creationId xmlns:p14="http://schemas.microsoft.com/office/powerpoint/2010/main" val="403611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blinds(horizontal)">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62446"/>
            <a:ext cx="11029616" cy="796081"/>
          </a:xfrm>
        </p:spPr>
        <p:txBody>
          <a:bodyPr>
            <a:normAutofit fontScale="90000"/>
          </a:bodyPr>
          <a:lstStyle/>
          <a:p>
            <a:r>
              <a:rPr lang="en-US" dirty="0"/>
              <a:t>Next TEN TEACHER steps:</a:t>
            </a:r>
            <a:br>
              <a:rPr lang="en-US" dirty="0"/>
            </a:br>
            <a:r>
              <a:rPr lang="en-US" dirty="0"/>
              <a:t>WHAT YOU MUST DO NOW</a:t>
            </a:r>
          </a:p>
        </p:txBody>
      </p:sp>
      <p:sp>
        <p:nvSpPr>
          <p:cNvPr id="3" name="Content Placeholder 2"/>
          <p:cNvSpPr>
            <a:spLocks noGrp="1"/>
          </p:cNvSpPr>
          <p:nvPr>
            <p:ph idx="1"/>
          </p:nvPr>
        </p:nvSpPr>
        <p:spPr>
          <a:xfrm>
            <a:off x="581192" y="1355548"/>
            <a:ext cx="11375623" cy="5502452"/>
          </a:xfrm>
        </p:spPr>
        <p:txBody>
          <a:bodyPr>
            <a:normAutofit fontScale="92500" lnSpcReduction="20000"/>
          </a:bodyPr>
          <a:lstStyle/>
          <a:p>
            <a:pPr marL="342900" indent="-342900">
              <a:buAutoNum type="arabicPeriod"/>
            </a:pPr>
            <a:r>
              <a:rPr lang="en-US" dirty="0"/>
              <a:t>Keep writing your individual </a:t>
            </a:r>
            <a:r>
              <a:rPr lang="en-US" b="1" dirty="0">
                <a:solidFill>
                  <a:srgbClr val="ED8428"/>
                </a:solidFill>
              </a:rPr>
              <a:t>Lesson Plans </a:t>
            </a:r>
            <a:r>
              <a:rPr lang="en-US" dirty="0"/>
              <a:t>and building your </a:t>
            </a:r>
            <a:r>
              <a:rPr lang="en-US" b="1" dirty="0"/>
              <a:t>Library of Lesson Plans</a:t>
            </a:r>
            <a:r>
              <a:rPr lang="en-GB" b="1" dirty="0"/>
              <a:t>. </a:t>
            </a:r>
            <a:r>
              <a:rPr lang="en-US" dirty="0"/>
              <a:t>Every teacher needs to have a lesson plan for every lesson they teach. Remember you do not have finish the whole School Year before you start in September! Build this Library up throughout the School Year - but always aim to have 1 Unit completed before you start teaching it (that way you stay in front and in control </a:t>
            </a:r>
            <a:r>
              <a:rPr lang="en-US" dirty="0">
                <a:sym typeface="Wingdings"/>
              </a:rPr>
              <a:t></a:t>
            </a:r>
            <a:r>
              <a:rPr lang="en-US" dirty="0"/>
              <a:t>)</a:t>
            </a:r>
          </a:p>
          <a:p>
            <a:pPr marL="342900" indent="-342900">
              <a:buAutoNum type="arabicPeriod"/>
            </a:pPr>
            <a:r>
              <a:rPr lang="en-US" dirty="0"/>
              <a:t>Save these Lesson Plans on </a:t>
            </a:r>
            <a:r>
              <a:rPr lang="en-US" dirty="0" err="1"/>
              <a:t>Managebac</a:t>
            </a:r>
            <a:r>
              <a:rPr lang="en-US" dirty="0"/>
              <a:t> and your </a:t>
            </a:r>
            <a:r>
              <a:rPr lang="en-US" b="1" dirty="0">
                <a:solidFill>
                  <a:srgbClr val="ED8428"/>
                </a:solidFill>
              </a:rPr>
              <a:t>Private Teacher File </a:t>
            </a:r>
            <a:r>
              <a:rPr lang="en-US" dirty="0"/>
              <a:t>on your own computer </a:t>
            </a:r>
          </a:p>
          <a:p>
            <a:pPr marL="342900" indent="-342900">
              <a:buAutoNum type="arabicPeriod"/>
            </a:pPr>
            <a:r>
              <a:rPr lang="en-US" dirty="0"/>
              <a:t>Make sure you prepare your </a:t>
            </a:r>
            <a:r>
              <a:rPr lang="en-US" dirty="0">
                <a:solidFill>
                  <a:srgbClr val="ED8428"/>
                </a:solidFill>
              </a:rPr>
              <a:t>Class Records </a:t>
            </a:r>
            <a:r>
              <a:rPr lang="en-US" dirty="0"/>
              <a:t>before the School Year begins so you are </a:t>
            </a:r>
            <a:r>
              <a:rPr lang="en-US" dirty="0" err="1"/>
              <a:t>organised</a:t>
            </a:r>
            <a:r>
              <a:rPr lang="en-US" dirty="0"/>
              <a:t> and ready to go! </a:t>
            </a:r>
            <a:r>
              <a:rPr lang="en-US" dirty="0">
                <a:sym typeface="Wingdings"/>
              </a:rPr>
              <a:t> These include your:</a:t>
            </a:r>
            <a:r>
              <a:rPr lang="en-US" dirty="0"/>
              <a:t> Class Name List, Individual Student Reading Logs, Student Mark Books, Student Yearly Progress Records, Seating Plan (which can be changed), etc.</a:t>
            </a:r>
          </a:p>
          <a:p>
            <a:pPr marL="342900" indent="-342900">
              <a:buAutoNum type="arabicPeriod"/>
            </a:pPr>
            <a:r>
              <a:rPr lang="en-US" dirty="0"/>
              <a:t>Enjoy building your </a:t>
            </a:r>
            <a:r>
              <a:rPr lang="en-US" b="1" dirty="0">
                <a:solidFill>
                  <a:schemeClr val="accent1"/>
                </a:solidFill>
              </a:rPr>
              <a:t>Private Teacher File </a:t>
            </a:r>
            <a:r>
              <a:rPr lang="en-US" dirty="0"/>
              <a:t>over the School year and save helpful Resources, Worksheets, Videos and useful tips!</a:t>
            </a:r>
          </a:p>
          <a:p>
            <a:pPr marL="342900" indent="-342900">
              <a:buAutoNum type="arabicPeriod"/>
            </a:pPr>
            <a:r>
              <a:rPr lang="en-US" dirty="0"/>
              <a:t>Arrange a time for your </a:t>
            </a:r>
            <a:r>
              <a:rPr lang="en-US" b="1" dirty="0">
                <a:solidFill>
                  <a:srgbClr val="ED8428"/>
                </a:solidFill>
              </a:rPr>
              <a:t>Weekly Staff Meetings </a:t>
            </a:r>
            <a:r>
              <a:rPr lang="en-US" dirty="0"/>
              <a:t>to keep communication positive and prosperous: </a:t>
            </a:r>
            <a:r>
              <a:rPr lang="en-US" b="1" dirty="0">
                <a:solidFill>
                  <a:srgbClr val="ED8428"/>
                </a:solidFill>
              </a:rPr>
              <a:t>Year Group </a:t>
            </a:r>
            <a:r>
              <a:rPr lang="en-US" dirty="0"/>
              <a:t>&amp; </a:t>
            </a:r>
            <a:r>
              <a:rPr lang="en-US" b="1" dirty="0">
                <a:solidFill>
                  <a:srgbClr val="ED8428"/>
                </a:solidFill>
              </a:rPr>
              <a:t>Whole School. </a:t>
            </a:r>
            <a:r>
              <a:rPr lang="en-US" dirty="0"/>
              <a:t>If you can, make your 1</a:t>
            </a:r>
            <a:r>
              <a:rPr lang="en-US" baseline="30000" dirty="0"/>
              <a:t>st</a:t>
            </a:r>
            <a:r>
              <a:rPr lang="en-US" dirty="0"/>
              <a:t> Staff Meeting just before Term begins </a:t>
            </a:r>
            <a:r>
              <a:rPr lang="mr-IN" dirty="0"/>
              <a:t>–</a:t>
            </a:r>
            <a:r>
              <a:rPr lang="en-US" dirty="0"/>
              <a:t> so you can all “check” that everything is ready to go! </a:t>
            </a:r>
            <a:endParaRPr lang="en-US" b="1" dirty="0">
              <a:solidFill>
                <a:schemeClr val="tx1">
                  <a:lumMod val="50000"/>
                  <a:lumOff val="50000"/>
                </a:schemeClr>
              </a:solidFill>
            </a:endParaRPr>
          </a:p>
          <a:p>
            <a:pPr marL="342900" indent="-342900">
              <a:buAutoNum type="arabicPeriod"/>
            </a:pPr>
            <a:r>
              <a:rPr lang="en-US" dirty="0"/>
              <a:t>Arrange a time for your </a:t>
            </a:r>
            <a:r>
              <a:rPr lang="en-US" dirty="0">
                <a:solidFill>
                  <a:srgbClr val="ED8428"/>
                </a:solidFill>
              </a:rPr>
              <a:t>Weekly Assembly </a:t>
            </a:r>
            <a:r>
              <a:rPr lang="en-US" dirty="0"/>
              <a:t>with Staff &amp; Students: </a:t>
            </a:r>
            <a:r>
              <a:rPr lang="en-US" b="1" dirty="0">
                <a:solidFill>
                  <a:srgbClr val="ED8428"/>
                </a:solidFill>
              </a:rPr>
              <a:t>Year Group </a:t>
            </a:r>
            <a:r>
              <a:rPr lang="en-US" dirty="0"/>
              <a:t>&amp; </a:t>
            </a:r>
            <a:r>
              <a:rPr lang="en-US" b="1" dirty="0">
                <a:solidFill>
                  <a:srgbClr val="ED8428"/>
                </a:solidFill>
              </a:rPr>
              <a:t>Whole School</a:t>
            </a:r>
          </a:p>
          <a:p>
            <a:pPr marL="342900" indent="-342900">
              <a:buFont typeface="Wingdings 2" panose="05020102010507070707" pitchFamily="18" charset="2"/>
              <a:buAutoNum type="arabicPeriod"/>
            </a:pPr>
            <a:r>
              <a:rPr lang="en-US" dirty="0"/>
              <a:t>Start your </a:t>
            </a:r>
            <a:r>
              <a:rPr lang="en-US" b="1" dirty="0">
                <a:solidFill>
                  <a:srgbClr val="ED8428"/>
                </a:solidFill>
              </a:rPr>
              <a:t>Whole School Rewards </a:t>
            </a:r>
            <a:r>
              <a:rPr lang="en-US" dirty="0"/>
              <a:t>“School Star of the Week” system and make sure everyone is clear what the </a:t>
            </a:r>
            <a:r>
              <a:rPr lang="en-US" b="1" dirty="0">
                <a:solidFill>
                  <a:srgbClr val="ED8428"/>
                </a:solidFill>
              </a:rPr>
              <a:t>Whole School Sanctions </a:t>
            </a:r>
            <a:r>
              <a:rPr lang="en-US" dirty="0"/>
              <a:t>are (maybe confirm these in your next Whole School Staff Meeting)</a:t>
            </a:r>
          </a:p>
          <a:p>
            <a:pPr marL="342900" indent="-342900">
              <a:buFont typeface="Wingdings 2" panose="05020102010507070707" pitchFamily="18" charset="2"/>
              <a:buAutoNum type="arabicPeriod"/>
            </a:pPr>
            <a:r>
              <a:rPr lang="en-US" dirty="0" err="1"/>
              <a:t>Organise</a:t>
            </a:r>
            <a:r>
              <a:rPr lang="en-US" dirty="0"/>
              <a:t> your </a:t>
            </a:r>
            <a:r>
              <a:rPr lang="en-US" b="1" dirty="0">
                <a:solidFill>
                  <a:schemeClr val="accent1"/>
                </a:solidFill>
              </a:rPr>
              <a:t>Mentor Meeting </a:t>
            </a:r>
            <a:r>
              <a:rPr lang="en-US" dirty="0"/>
              <a:t>to discuss your progress and keep moving forward! </a:t>
            </a:r>
            <a:r>
              <a:rPr lang="en-US" dirty="0">
                <a:sym typeface="Wingdings"/>
              </a:rPr>
              <a:t></a:t>
            </a:r>
          </a:p>
          <a:p>
            <a:pPr marL="342900" indent="-342900">
              <a:buFont typeface="Wingdings 2" panose="05020102010507070707" pitchFamily="18" charset="2"/>
              <a:buAutoNum type="arabicPeriod"/>
            </a:pPr>
            <a:r>
              <a:rPr lang="en-US" dirty="0">
                <a:sym typeface="Wingdings"/>
              </a:rPr>
              <a:t>If you are teaching online, make sure you get your “</a:t>
            </a:r>
            <a:r>
              <a:rPr lang="en-US" b="1" dirty="0">
                <a:solidFill>
                  <a:srgbClr val="ED8428"/>
                </a:solidFill>
                <a:sym typeface="Wingdings"/>
              </a:rPr>
              <a:t>Online Classroom</a:t>
            </a:r>
            <a:r>
              <a:rPr lang="en-US" dirty="0">
                <a:sym typeface="Wingdings"/>
              </a:rPr>
              <a:t>” sorted and know how to work everything clearly and efficiently</a:t>
            </a:r>
          </a:p>
          <a:p>
            <a:pPr marL="342900" indent="-342900">
              <a:buFont typeface="Wingdings 2" panose="05020102010507070707" pitchFamily="18" charset="2"/>
              <a:buAutoNum type="arabicPeriod"/>
            </a:pPr>
            <a:r>
              <a:rPr lang="en-US" dirty="0">
                <a:sym typeface="Wingdings"/>
              </a:rPr>
              <a:t>Get ready to </a:t>
            </a:r>
            <a:r>
              <a:rPr lang="en-US" b="1" dirty="0">
                <a:solidFill>
                  <a:srgbClr val="ED8428"/>
                </a:solidFill>
                <a:sym typeface="Wingdings"/>
              </a:rPr>
              <a:t>welcome your students </a:t>
            </a:r>
            <a:r>
              <a:rPr lang="en-US" dirty="0">
                <a:sym typeface="Wingdings"/>
              </a:rPr>
              <a:t>and support their big step as the move into your classroom</a:t>
            </a:r>
            <a:r>
              <a:rPr lang="mr-IN" dirty="0">
                <a:sym typeface="Wingdings"/>
              </a:rPr>
              <a:t>…</a:t>
            </a:r>
            <a:r>
              <a:rPr lang="en-GB" dirty="0">
                <a:sym typeface="Wingdings"/>
              </a:rPr>
              <a:t>I know you will all have a GREAT year together!  </a:t>
            </a:r>
            <a:endParaRPr lang="en-US" dirty="0"/>
          </a:p>
        </p:txBody>
      </p:sp>
    </p:spTree>
    <p:extLst>
      <p:ext uri="{BB962C8B-B14F-4D97-AF65-F5344CB8AC3E}">
        <p14:creationId xmlns:p14="http://schemas.microsoft.com/office/powerpoint/2010/main" val="325998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592209"/>
          </a:xfrm>
        </p:spPr>
        <p:txBody>
          <a:bodyPr/>
          <a:lstStyle/>
          <a:p>
            <a:r>
              <a:rPr lang="en-US" i="1" dirty="0">
                <a:solidFill>
                  <a:srgbClr val="FF6600"/>
                </a:solidFill>
                <a:latin typeface="Arial Narrow"/>
                <a:cs typeface="Arial Narrow"/>
              </a:rPr>
              <a:t>SOME FINAL THOUGHTS</a:t>
            </a:r>
            <a:r>
              <a:rPr lang="mr-IN" i="1" dirty="0">
                <a:solidFill>
                  <a:srgbClr val="FF6600"/>
                </a:solidFill>
                <a:latin typeface="Arial Narrow"/>
                <a:cs typeface="Arial Narrow"/>
              </a:rPr>
              <a:t>…</a:t>
            </a:r>
            <a:endParaRPr lang="en-US" i="1" dirty="0">
              <a:solidFill>
                <a:srgbClr val="FF6600"/>
              </a:solidFill>
              <a:latin typeface="Arial Narrow"/>
              <a:cs typeface="Arial Narrow"/>
            </a:endParaRPr>
          </a:p>
        </p:txBody>
      </p:sp>
      <p:pic>
        <p:nvPicPr>
          <p:cNvPr id="4" name="Picture 3" descr="a117e9793a2cdc8714c99464e08ca06f.jpg"/>
          <p:cNvPicPr>
            <a:picLocks noChangeAspect="1"/>
          </p:cNvPicPr>
          <p:nvPr/>
        </p:nvPicPr>
        <p:blipFill rotWithShape="1">
          <a:blip r:embed="rId2">
            <a:extLst>
              <a:ext uri="{28A0092B-C50C-407E-A947-70E740481C1C}">
                <a14:useLocalDpi xmlns:a14="http://schemas.microsoft.com/office/drawing/2010/main" val="0"/>
              </a:ext>
            </a:extLst>
          </a:blip>
          <a:srcRect b="5425"/>
          <a:stretch/>
        </p:blipFill>
        <p:spPr>
          <a:xfrm>
            <a:off x="0" y="1526374"/>
            <a:ext cx="4247859" cy="4017418"/>
          </a:xfrm>
          <a:prstGeom prst="rect">
            <a:avLst/>
          </a:prstGeom>
          <a:ln>
            <a:solidFill>
              <a:srgbClr val="ED8428"/>
            </a:solidFill>
          </a:ln>
          <a:effectLst>
            <a:glow rad="101600">
              <a:schemeClr val="accent1">
                <a:satMod val="175000"/>
                <a:alpha val="40000"/>
              </a:schemeClr>
            </a:glow>
            <a:softEdge rad="112500"/>
          </a:effectLst>
        </p:spPr>
      </p:pic>
      <p:pic>
        <p:nvPicPr>
          <p:cNvPr id="5" name="Picture 4" descr="0d7a9856e3782d28c21cf1df0a996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921" y="1496168"/>
            <a:ext cx="3680684" cy="4725655"/>
          </a:xfrm>
          <a:prstGeom prst="rect">
            <a:avLst/>
          </a:prstGeom>
          <a:ln>
            <a:noFill/>
          </a:ln>
          <a:effectLst>
            <a:glow rad="101600">
              <a:schemeClr val="accent1">
                <a:satMod val="175000"/>
                <a:alpha val="40000"/>
              </a:schemeClr>
            </a:glow>
            <a:softEdge rad="112500"/>
          </a:effectLst>
        </p:spPr>
      </p:pic>
      <p:pic>
        <p:nvPicPr>
          <p:cNvPr id="6" name="Picture 5"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801" y="1496168"/>
            <a:ext cx="4016199" cy="5361832"/>
          </a:xfrm>
          <a:prstGeom prst="rect">
            <a:avLst/>
          </a:prstGeom>
          <a:ln>
            <a:noFill/>
          </a:ln>
          <a:effectLst>
            <a:glow rad="139700">
              <a:schemeClr val="accent1">
                <a:satMod val="175000"/>
                <a:alpha val="40000"/>
              </a:schemeClr>
            </a:glow>
            <a:softEdge rad="112500"/>
          </a:effectLst>
        </p:spPr>
      </p:pic>
    </p:spTree>
    <p:extLst>
      <p:ext uri="{BB962C8B-B14F-4D97-AF65-F5344CB8AC3E}">
        <p14:creationId xmlns:p14="http://schemas.microsoft.com/office/powerpoint/2010/main" val="211430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963FC0CD-F19B-4D9C-9C47-EB7E9D16E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F7081-F3F9-EB4A-A0F6-06DA8D56F091}"/>
              </a:ext>
            </a:extLst>
          </p:cNvPr>
          <p:cNvSpPr>
            <a:spLocks noGrp="1"/>
          </p:cNvSpPr>
          <p:nvPr>
            <p:ph type="title"/>
          </p:nvPr>
        </p:nvSpPr>
        <p:spPr>
          <a:xfrm>
            <a:off x="581191" y="723901"/>
            <a:ext cx="10993549" cy="428005"/>
          </a:xfrm>
        </p:spPr>
        <p:txBody>
          <a:bodyPr vert="horz" lIns="91440" tIns="45720" rIns="91440" bIns="45720" rtlCol="0" anchor="b">
            <a:normAutofit fontScale="90000"/>
          </a:bodyPr>
          <a:lstStyle/>
          <a:p>
            <a:r>
              <a:rPr lang="en-US" dirty="0"/>
              <a:t>Lesson Plan: HOW TO FILL in each box</a:t>
            </a:r>
          </a:p>
        </p:txBody>
      </p:sp>
      <p:sp>
        <p:nvSpPr>
          <p:cNvPr id="20" name="Rectangle 19">
            <a:extLst>
              <a:ext uri="{FF2B5EF4-FFF2-40B4-BE49-F238E27FC236}">
                <a16:creationId xmlns:a16="http://schemas.microsoft.com/office/drawing/2014/main" id="{2E70159E-5269-4C18-AA0B-D50513DB3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BBBE9C8C-98B2-41C2-B47B-9A396CBA2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B2ECCA3D-5ECA-4A8B-B9D7-CE6DEB72B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screenshot of a cell phone&#10;&#10;Description automatically generated">
            <a:extLst>
              <a:ext uri="{FF2B5EF4-FFF2-40B4-BE49-F238E27FC236}">
                <a16:creationId xmlns:a16="http://schemas.microsoft.com/office/drawing/2014/main" id="{FB5F110C-E92D-444F-94A9-2A74512A0D5A}"/>
              </a:ext>
            </a:extLst>
          </p:cNvPr>
          <p:cNvPicPr>
            <a:picLocks noGrp="1" noChangeAspect="1"/>
          </p:cNvPicPr>
          <p:nvPr>
            <p:ph idx="1"/>
          </p:nvPr>
        </p:nvPicPr>
        <p:blipFill>
          <a:blip r:embed="rId2"/>
          <a:stretch>
            <a:fillRect/>
          </a:stretch>
        </p:blipFill>
        <p:spPr>
          <a:xfrm>
            <a:off x="1414611" y="1670940"/>
            <a:ext cx="9357758" cy="3602736"/>
          </a:xfrm>
          <a:prstGeom prst="rect">
            <a:avLst/>
          </a:prstGeom>
          <a:ln w="28575">
            <a:solidFill>
              <a:schemeClr val="accent1">
                <a:lumMod val="60000"/>
                <a:lumOff val="40000"/>
              </a:schemeClr>
            </a:solidFill>
          </a:ln>
        </p:spPr>
      </p:pic>
      <p:cxnSp>
        <p:nvCxnSpPr>
          <p:cNvPr id="9" name="Straight Arrow Connector 8">
            <a:extLst>
              <a:ext uri="{FF2B5EF4-FFF2-40B4-BE49-F238E27FC236}">
                <a16:creationId xmlns:a16="http://schemas.microsoft.com/office/drawing/2014/main" id="{C762F50E-80C8-AB4E-9151-59BF2F234E7F}"/>
              </a:ext>
            </a:extLst>
          </p:cNvPr>
          <p:cNvCxnSpPr>
            <a:cxnSpLocks/>
          </p:cNvCxnSpPr>
          <p:nvPr/>
        </p:nvCxnSpPr>
        <p:spPr>
          <a:xfrm>
            <a:off x="2066306" y="1436004"/>
            <a:ext cx="1591294" cy="1283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47EB0F-85A4-6D4E-A3D1-34A9E00B230D}"/>
              </a:ext>
            </a:extLst>
          </p:cNvPr>
          <p:cNvSpPr txBox="1"/>
          <p:nvPr/>
        </p:nvSpPr>
        <p:spPr>
          <a:xfrm>
            <a:off x="1093209" y="1151906"/>
            <a:ext cx="973097" cy="276999"/>
          </a:xfrm>
          <a:prstGeom prst="rect">
            <a:avLst/>
          </a:prstGeom>
          <a:noFill/>
          <a:ln>
            <a:solidFill>
              <a:srgbClr val="002060"/>
            </a:solidFill>
          </a:ln>
        </p:spPr>
        <p:txBody>
          <a:bodyPr wrap="square" rtlCol="0">
            <a:spAutoFit/>
          </a:bodyPr>
          <a:lstStyle/>
          <a:p>
            <a:r>
              <a:rPr lang="en-US" sz="1200" dirty="0"/>
              <a:t>Your Name</a:t>
            </a:r>
          </a:p>
        </p:txBody>
      </p:sp>
      <p:cxnSp>
        <p:nvCxnSpPr>
          <p:cNvPr id="21" name="Straight Arrow Connector 20">
            <a:extLst>
              <a:ext uri="{FF2B5EF4-FFF2-40B4-BE49-F238E27FC236}">
                <a16:creationId xmlns:a16="http://schemas.microsoft.com/office/drawing/2014/main" id="{22E874D5-7BC5-7A46-8A9F-2780EBD2A8D0}"/>
              </a:ext>
            </a:extLst>
          </p:cNvPr>
          <p:cNvCxnSpPr>
            <a:cxnSpLocks/>
          </p:cNvCxnSpPr>
          <p:nvPr/>
        </p:nvCxnSpPr>
        <p:spPr>
          <a:xfrm flipH="1">
            <a:off x="8010631" y="1386842"/>
            <a:ext cx="1311499" cy="1447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E8B68A5-887B-1349-962E-6ED88AA630DC}"/>
              </a:ext>
            </a:extLst>
          </p:cNvPr>
          <p:cNvSpPr txBox="1"/>
          <p:nvPr/>
        </p:nvSpPr>
        <p:spPr>
          <a:xfrm>
            <a:off x="9400574" y="1109289"/>
            <a:ext cx="1311499" cy="275181"/>
          </a:xfrm>
          <a:prstGeom prst="rect">
            <a:avLst/>
          </a:prstGeom>
          <a:noFill/>
          <a:ln>
            <a:solidFill>
              <a:srgbClr val="002060"/>
            </a:solidFill>
          </a:ln>
        </p:spPr>
        <p:txBody>
          <a:bodyPr wrap="square" rtlCol="0">
            <a:spAutoFit/>
          </a:bodyPr>
          <a:lstStyle/>
          <a:p>
            <a:r>
              <a:rPr lang="en-US" sz="1200" dirty="0"/>
              <a:t>Your Class Name</a:t>
            </a:r>
          </a:p>
        </p:txBody>
      </p:sp>
      <p:cxnSp>
        <p:nvCxnSpPr>
          <p:cNvPr id="25" name="Straight Arrow Connector 24">
            <a:extLst>
              <a:ext uri="{FF2B5EF4-FFF2-40B4-BE49-F238E27FC236}">
                <a16:creationId xmlns:a16="http://schemas.microsoft.com/office/drawing/2014/main" id="{E7D000F2-83A6-294D-B532-65654BDF2193}"/>
              </a:ext>
            </a:extLst>
          </p:cNvPr>
          <p:cNvCxnSpPr>
            <a:cxnSpLocks/>
          </p:cNvCxnSpPr>
          <p:nvPr/>
        </p:nvCxnSpPr>
        <p:spPr>
          <a:xfrm>
            <a:off x="1093209" y="2970394"/>
            <a:ext cx="3656921" cy="423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4E58BD7-AE61-E04A-AB05-A9138A4D2F5C}"/>
              </a:ext>
            </a:extLst>
          </p:cNvPr>
          <p:cNvCxnSpPr>
            <a:cxnSpLocks/>
            <a:stCxn id="44" idx="1"/>
          </p:cNvCxnSpPr>
          <p:nvPr/>
        </p:nvCxnSpPr>
        <p:spPr>
          <a:xfrm flipH="1">
            <a:off x="7337266" y="2749473"/>
            <a:ext cx="3468750" cy="644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78F15AD-F1A6-1A44-B51A-B5ABCD5A1FC8}"/>
              </a:ext>
            </a:extLst>
          </p:cNvPr>
          <p:cNvCxnSpPr>
            <a:cxnSpLocks/>
          </p:cNvCxnSpPr>
          <p:nvPr/>
        </p:nvCxnSpPr>
        <p:spPr>
          <a:xfrm flipV="1">
            <a:off x="1223158" y="4090757"/>
            <a:ext cx="1928000" cy="386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BF38685-BC54-4040-B997-718944BF12C3}"/>
              </a:ext>
            </a:extLst>
          </p:cNvPr>
          <p:cNvCxnSpPr>
            <a:cxnSpLocks/>
          </p:cNvCxnSpPr>
          <p:nvPr/>
        </p:nvCxnSpPr>
        <p:spPr>
          <a:xfrm flipV="1">
            <a:off x="1414611" y="4799277"/>
            <a:ext cx="2242989" cy="709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49D1D1D-332A-E848-9749-5947647A3184}"/>
              </a:ext>
            </a:extLst>
          </p:cNvPr>
          <p:cNvCxnSpPr>
            <a:cxnSpLocks/>
          </p:cNvCxnSpPr>
          <p:nvPr/>
        </p:nvCxnSpPr>
        <p:spPr>
          <a:xfrm flipH="1">
            <a:off x="7699896" y="3788670"/>
            <a:ext cx="3106120" cy="226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5E71E40-60A6-E948-95AE-0833029F3ACB}"/>
              </a:ext>
            </a:extLst>
          </p:cNvPr>
          <p:cNvCxnSpPr>
            <a:cxnSpLocks/>
          </p:cNvCxnSpPr>
          <p:nvPr/>
        </p:nvCxnSpPr>
        <p:spPr>
          <a:xfrm flipH="1" flipV="1">
            <a:off x="8042149" y="4706180"/>
            <a:ext cx="3110588" cy="442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556DCDC-5006-9444-8E9C-6681353D7AEA}"/>
              </a:ext>
            </a:extLst>
          </p:cNvPr>
          <p:cNvSpPr txBox="1"/>
          <p:nvPr/>
        </p:nvSpPr>
        <p:spPr>
          <a:xfrm>
            <a:off x="212896" y="2646396"/>
            <a:ext cx="880314" cy="461665"/>
          </a:xfrm>
          <a:prstGeom prst="rect">
            <a:avLst/>
          </a:prstGeom>
          <a:noFill/>
          <a:ln>
            <a:solidFill>
              <a:srgbClr val="002060"/>
            </a:solidFill>
          </a:ln>
        </p:spPr>
        <p:txBody>
          <a:bodyPr wrap="square" rtlCol="0">
            <a:spAutoFit/>
          </a:bodyPr>
          <a:lstStyle/>
          <a:p>
            <a:r>
              <a:rPr lang="en-US" sz="1200" dirty="0"/>
              <a:t>1 of the 6 </a:t>
            </a:r>
          </a:p>
          <a:p>
            <a:r>
              <a:rPr lang="en-US" sz="1200" dirty="0"/>
              <a:t>IB Themes</a:t>
            </a:r>
          </a:p>
        </p:txBody>
      </p:sp>
      <p:sp>
        <p:nvSpPr>
          <p:cNvPr id="42" name="TextBox 41">
            <a:extLst>
              <a:ext uri="{FF2B5EF4-FFF2-40B4-BE49-F238E27FC236}">
                <a16:creationId xmlns:a16="http://schemas.microsoft.com/office/drawing/2014/main" id="{24905192-4D6B-A74E-8D44-09A17B782D36}"/>
              </a:ext>
            </a:extLst>
          </p:cNvPr>
          <p:cNvSpPr txBox="1"/>
          <p:nvPr/>
        </p:nvSpPr>
        <p:spPr>
          <a:xfrm>
            <a:off x="101783" y="4058503"/>
            <a:ext cx="1121375" cy="646331"/>
          </a:xfrm>
          <a:prstGeom prst="rect">
            <a:avLst/>
          </a:prstGeom>
          <a:noFill/>
          <a:ln>
            <a:solidFill>
              <a:srgbClr val="002060"/>
            </a:solidFill>
          </a:ln>
        </p:spPr>
        <p:txBody>
          <a:bodyPr wrap="square" rtlCol="0">
            <a:spAutoFit/>
          </a:bodyPr>
          <a:lstStyle/>
          <a:p>
            <a:r>
              <a:rPr lang="en-US" sz="1200" dirty="0" err="1"/>
              <a:t>Maths</a:t>
            </a:r>
            <a:r>
              <a:rPr lang="en-US" sz="1200" dirty="0"/>
              <a:t>/</a:t>
            </a:r>
          </a:p>
          <a:p>
            <a:r>
              <a:rPr lang="en-US" sz="1200" dirty="0"/>
              <a:t>Science/</a:t>
            </a:r>
          </a:p>
          <a:p>
            <a:r>
              <a:rPr lang="en-US" sz="1200" dirty="0"/>
              <a:t>English? …etc.</a:t>
            </a:r>
          </a:p>
        </p:txBody>
      </p:sp>
      <p:sp>
        <p:nvSpPr>
          <p:cNvPr id="43" name="TextBox 42">
            <a:extLst>
              <a:ext uri="{FF2B5EF4-FFF2-40B4-BE49-F238E27FC236}">
                <a16:creationId xmlns:a16="http://schemas.microsoft.com/office/drawing/2014/main" id="{B09EC164-EAB2-484B-A8B1-8C03E15BE585}"/>
              </a:ext>
            </a:extLst>
          </p:cNvPr>
          <p:cNvSpPr txBox="1"/>
          <p:nvPr/>
        </p:nvSpPr>
        <p:spPr>
          <a:xfrm>
            <a:off x="178469" y="5516625"/>
            <a:ext cx="1685957" cy="830997"/>
          </a:xfrm>
          <a:prstGeom prst="rect">
            <a:avLst/>
          </a:prstGeom>
          <a:noFill/>
          <a:ln>
            <a:solidFill>
              <a:srgbClr val="002060"/>
            </a:solidFill>
          </a:ln>
        </p:spPr>
        <p:txBody>
          <a:bodyPr wrap="square" rtlCol="0">
            <a:spAutoFit/>
          </a:bodyPr>
          <a:lstStyle/>
          <a:p>
            <a:r>
              <a:rPr lang="en-US" sz="1200" dirty="0"/>
              <a:t>Calendar Date you teach this lesson:</a:t>
            </a:r>
          </a:p>
          <a:p>
            <a:endParaRPr lang="en-US" sz="1200" dirty="0"/>
          </a:p>
          <a:p>
            <a:r>
              <a:rPr lang="en-US" sz="1200" dirty="0"/>
              <a:t>e.g.- 15.09.20</a:t>
            </a:r>
          </a:p>
        </p:txBody>
      </p:sp>
      <p:sp>
        <p:nvSpPr>
          <p:cNvPr id="44" name="TextBox 43">
            <a:extLst>
              <a:ext uri="{FF2B5EF4-FFF2-40B4-BE49-F238E27FC236}">
                <a16:creationId xmlns:a16="http://schemas.microsoft.com/office/drawing/2014/main" id="{CE3F7540-03E2-064A-81CE-2ADFE3803F05}"/>
              </a:ext>
            </a:extLst>
          </p:cNvPr>
          <p:cNvSpPr txBox="1"/>
          <p:nvPr/>
        </p:nvSpPr>
        <p:spPr>
          <a:xfrm>
            <a:off x="10806016" y="2610973"/>
            <a:ext cx="1341911" cy="276999"/>
          </a:xfrm>
          <a:prstGeom prst="rect">
            <a:avLst/>
          </a:prstGeom>
          <a:noFill/>
          <a:ln>
            <a:solidFill>
              <a:srgbClr val="002060"/>
            </a:solidFill>
          </a:ln>
        </p:spPr>
        <p:txBody>
          <a:bodyPr wrap="square" rtlCol="0">
            <a:spAutoFit/>
          </a:bodyPr>
          <a:lstStyle/>
          <a:p>
            <a:r>
              <a:rPr lang="en-US" sz="1200" dirty="0"/>
              <a:t>The Unit Name</a:t>
            </a:r>
          </a:p>
        </p:txBody>
      </p:sp>
      <p:sp>
        <p:nvSpPr>
          <p:cNvPr id="45" name="TextBox 44">
            <a:extLst>
              <a:ext uri="{FF2B5EF4-FFF2-40B4-BE49-F238E27FC236}">
                <a16:creationId xmlns:a16="http://schemas.microsoft.com/office/drawing/2014/main" id="{ECD01DCF-4B6A-7549-B241-EE7DA4E79441}"/>
              </a:ext>
            </a:extLst>
          </p:cNvPr>
          <p:cNvSpPr txBox="1"/>
          <p:nvPr/>
        </p:nvSpPr>
        <p:spPr>
          <a:xfrm>
            <a:off x="10834300" y="3548093"/>
            <a:ext cx="1341911" cy="1015663"/>
          </a:xfrm>
          <a:prstGeom prst="rect">
            <a:avLst/>
          </a:prstGeom>
          <a:noFill/>
          <a:ln>
            <a:solidFill>
              <a:srgbClr val="002060"/>
            </a:solidFill>
          </a:ln>
        </p:spPr>
        <p:txBody>
          <a:bodyPr wrap="square" rtlCol="0">
            <a:spAutoFit/>
          </a:bodyPr>
          <a:lstStyle/>
          <a:p>
            <a:r>
              <a:rPr lang="en-US" sz="1200" dirty="0"/>
              <a:t>Is this the 1st for this Subject in this Unit?</a:t>
            </a:r>
          </a:p>
          <a:p>
            <a:r>
              <a:rPr lang="en-US" sz="1200" dirty="0"/>
              <a:t>Or 2</a:t>
            </a:r>
            <a:r>
              <a:rPr lang="en-US" sz="1200" baseline="30000" dirty="0"/>
              <a:t>nd</a:t>
            </a:r>
            <a:r>
              <a:rPr lang="en-US" sz="1200" dirty="0"/>
              <a:t> , 3</a:t>
            </a:r>
            <a:r>
              <a:rPr lang="en-US" sz="1200" baseline="30000" dirty="0"/>
              <a:t>rd</a:t>
            </a:r>
            <a:r>
              <a:rPr lang="en-US" sz="1200" dirty="0"/>
              <a:t> etc. in the Sequence?</a:t>
            </a:r>
          </a:p>
        </p:txBody>
      </p:sp>
      <p:sp>
        <p:nvSpPr>
          <p:cNvPr id="46" name="TextBox 45">
            <a:extLst>
              <a:ext uri="{FF2B5EF4-FFF2-40B4-BE49-F238E27FC236}">
                <a16:creationId xmlns:a16="http://schemas.microsoft.com/office/drawing/2014/main" id="{975DC01F-6854-7E4F-A9B1-784893D7E6B5}"/>
              </a:ext>
            </a:extLst>
          </p:cNvPr>
          <p:cNvSpPr txBox="1"/>
          <p:nvPr/>
        </p:nvSpPr>
        <p:spPr>
          <a:xfrm>
            <a:off x="11127213" y="4953361"/>
            <a:ext cx="850342" cy="646331"/>
          </a:xfrm>
          <a:prstGeom prst="rect">
            <a:avLst/>
          </a:prstGeom>
          <a:noFill/>
          <a:ln>
            <a:solidFill>
              <a:srgbClr val="002060"/>
            </a:solidFill>
          </a:ln>
        </p:spPr>
        <p:txBody>
          <a:bodyPr wrap="square" rtlCol="0">
            <a:spAutoFit/>
          </a:bodyPr>
          <a:lstStyle/>
          <a:p>
            <a:r>
              <a:rPr lang="en-US" sz="1200" dirty="0"/>
              <a:t>30mins, 45mins, 1hr?</a:t>
            </a:r>
          </a:p>
        </p:txBody>
      </p:sp>
    </p:spTree>
    <p:extLst>
      <p:ext uri="{BB962C8B-B14F-4D97-AF65-F5344CB8AC3E}">
        <p14:creationId xmlns:p14="http://schemas.microsoft.com/office/powerpoint/2010/main" val="274017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p:tgtEl>
                                          <p:spTgt spid="23"/>
                                        </p:tgtEl>
                                        <p:attrNameLst>
                                          <p:attrName>ppt_y</p:attrName>
                                        </p:attrNameLst>
                                      </p:cBhvr>
                                      <p:tavLst>
                                        <p:tav tm="0">
                                          <p:val>
                                            <p:strVal val="#ppt_y+#ppt_h*1.125000"/>
                                          </p:val>
                                        </p:tav>
                                        <p:tav tm="100000">
                                          <p:val>
                                            <p:strVal val="#ppt_y"/>
                                          </p:val>
                                        </p:tav>
                                      </p:tavLst>
                                    </p:anim>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p:tgtEl>
                                          <p:spTgt spid="41"/>
                                        </p:tgtEl>
                                        <p:attrNameLst>
                                          <p:attrName>ppt_y</p:attrName>
                                        </p:attrNameLst>
                                      </p:cBhvr>
                                      <p:tavLst>
                                        <p:tav tm="0">
                                          <p:val>
                                            <p:strVal val="#ppt_y+#ppt_h*1.125000"/>
                                          </p:val>
                                        </p:tav>
                                        <p:tav tm="100000">
                                          <p:val>
                                            <p:strVal val="#ppt_y"/>
                                          </p:val>
                                        </p:tav>
                                      </p:tavLst>
                                    </p:anim>
                                    <p:animEffect transition="in" filter="wipe(up)">
                                      <p:cBhvr>
                                        <p:cTn id="28" dur="500"/>
                                        <p:tgtEl>
                                          <p:spTgt spid="41"/>
                                        </p:tgtEl>
                                      </p:cBhvr>
                                    </p:animEffect>
                                  </p:childTnLst>
                                </p:cTn>
                              </p:par>
                              <p:par>
                                <p:cTn id="29" presetID="1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p:tgtEl>
                                          <p:spTgt spid="25"/>
                                        </p:tgtEl>
                                        <p:attrNameLst>
                                          <p:attrName>ppt_y</p:attrName>
                                        </p:attrNameLst>
                                      </p:cBhvr>
                                      <p:tavLst>
                                        <p:tav tm="0">
                                          <p:val>
                                            <p:strVal val="#ppt_y+#ppt_h*1.125000"/>
                                          </p:val>
                                        </p:tav>
                                        <p:tav tm="100000">
                                          <p:val>
                                            <p:strVal val="#ppt_y"/>
                                          </p:val>
                                        </p:tav>
                                      </p:tavLst>
                                    </p:anim>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p:tgtEl>
                                          <p:spTgt spid="27"/>
                                        </p:tgtEl>
                                        <p:attrNameLst>
                                          <p:attrName>ppt_y</p:attrName>
                                        </p:attrNameLst>
                                      </p:cBhvr>
                                      <p:tavLst>
                                        <p:tav tm="0">
                                          <p:val>
                                            <p:strVal val="#ppt_y+#ppt_h*1.125000"/>
                                          </p:val>
                                        </p:tav>
                                        <p:tav tm="100000">
                                          <p:val>
                                            <p:strVal val="#ppt_y"/>
                                          </p:val>
                                        </p:tav>
                                      </p:tavLst>
                                    </p:anim>
                                    <p:animEffect transition="in" filter="wipe(up)">
                                      <p:cBhvr>
                                        <p:cTn id="38" dur="500"/>
                                        <p:tgtEl>
                                          <p:spTgt spid="2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p:tgtEl>
                                          <p:spTgt spid="44"/>
                                        </p:tgtEl>
                                        <p:attrNameLst>
                                          <p:attrName>ppt_y</p:attrName>
                                        </p:attrNameLst>
                                      </p:cBhvr>
                                      <p:tavLst>
                                        <p:tav tm="0">
                                          <p:val>
                                            <p:strVal val="#ppt_y+#ppt_h*1.125000"/>
                                          </p:val>
                                        </p:tav>
                                        <p:tav tm="100000">
                                          <p:val>
                                            <p:strVal val="#ppt_y"/>
                                          </p:val>
                                        </p:tav>
                                      </p:tavLst>
                                    </p:anim>
                                    <p:animEffect transition="in" filter="wipe(up)">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p:tgtEl>
                                          <p:spTgt spid="30"/>
                                        </p:tgtEl>
                                        <p:attrNameLst>
                                          <p:attrName>ppt_y</p:attrName>
                                        </p:attrNameLst>
                                      </p:cBhvr>
                                      <p:tavLst>
                                        <p:tav tm="0">
                                          <p:val>
                                            <p:strVal val="#ppt_y+#ppt_h*1.125000"/>
                                          </p:val>
                                        </p:tav>
                                        <p:tav tm="100000">
                                          <p:val>
                                            <p:strVal val="#ppt_y"/>
                                          </p:val>
                                        </p:tav>
                                      </p:tavLst>
                                    </p:anim>
                                    <p:animEffect transition="in" filter="wipe(up)">
                                      <p:cBhvr>
                                        <p:cTn id="48" dur="500"/>
                                        <p:tgtEl>
                                          <p:spTgt spid="30"/>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p:tgtEl>
                                          <p:spTgt spid="42"/>
                                        </p:tgtEl>
                                        <p:attrNameLst>
                                          <p:attrName>ppt_y</p:attrName>
                                        </p:attrNameLst>
                                      </p:cBhvr>
                                      <p:tavLst>
                                        <p:tav tm="0">
                                          <p:val>
                                            <p:strVal val="#ppt_y+#ppt_h*1.125000"/>
                                          </p:val>
                                        </p:tav>
                                        <p:tav tm="100000">
                                          <p:val>
                                            <p:strVal val="#ppt_y"/>
                                          </p:val>
                                        </p:tav>
                                      </p:tavLst>
                                    </p:anim>
                                    <p:animEffect transition="in" filter="wipe(up)">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p:tgtEl>
                                          <p:spTgt spid="37"/>
                                        </p:tgtEl>
                                        <p:attrNameLst>
                                          <p:attrName>ppt_y</p:attrName>
                                        </p:attrNameLst>
                                      </p:cBhvr>
                                      <p:tavLst>
                                        <p:tav tm="0">
                                          <p:val>
                                            <p:strVal val="#ppt_y+#ppt_h*1.125000"/>
                                          </p:val>
                                        </p:tav>
                                        <p:tav tm="100000">
                                          <p:val>
                                            <p:strVal val="#ppt_y"/>
                                          </p:val>
                                        </p:tav>
                                      </p:tavLst>
                                    </p:anim>
                                    <p:animEffect transition="in" filter="wipe(up)">
                                      <p:cBhvr>
                                        <p:cTn id="58" dur="500"/>
                                        <p:tgtEl>
                                          <p:spTgt spid="37"/>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500"/>
                                        <p:tgtEl>
                                          <p:spTgt spid="45"/>
                                        </p:tgtEl>
                                        <p:attrNameLst>
                                          <p:attrName>ppt_y</p:attrName>
                                        </p:attrNameLst>
                                      </p:cBhvr>
                                      <p:tavLst>
                                        <p:tav tm="0">
                                          <p:val>
                                            <p:strVal val="#ppt_y+#ppt_h*1.125000"/>
                                          </p:val>
                                        </p:tav>
                                        <p:tav tm="100000">
                                          <p:val>
                                            <p:strVal val="#ppt_y"/>
                                          </p:val>
                                        </p:tav>
                                      </p:tavLst>
                                    </p:anim>
                                    <p:animEffect transition="in" filter="wipe(up)">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p:tgtEl>
                                          <p:spTgt spid="33"/>
                                        </p:tgtEl>
                                        <p:attrNameLst>
                                          <p:attrName>ppt_y</p:attrName>
                                        </p:attrNameLst>
                                      </p:cBhvr>
                                      <p:tavLst>
                                        <p:tav tm="0">
                                          <p:val>
                                            <p:strVal val="#ppt_y+#ppt_h*1.125000"/>
                                          </p:val>
                                        </p:tav>
                                        <p:tav tm="100000">
                                          <p:val>
                                            <p:strVal val="#ppt_y"/>
                                          </p:val>
                                        </p:tav>
                                      </p:tavLst>
                                    </p:anim>
                                    <p:animEffect transition="in" filter="wipe(up)">
                                      <p:cBhvr>
                                        <p:cTn id="68" dur="500"/>
                                        <p:tgtEl>
                                          <p:spTgt spid="33"/>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p:tgtEl>
                                          <p:spTgt spid="43"/>
                                        </p:tgtEl>
                                        <p:attrNameLst>
                                          <p:attrName>ppt_y</p:attrName>
                                        </p:attrNameLst>
                                      </p:cBhvr>
                                      <p:tavLst>
                                        <p:tav tm="0">
                                          <p:val>
                                            <p:strVal val="#ppt_y+#ppt_h*1.125000"/>
                                          </p:val>
                                        </p:tav>
                                        <p:tav tm="100000">
                                          <p:val>
                                            <p:strVal val="#ppt_y"/>
                                          </p:val>
                                        </p:tav>
                                      </p:tavLst>
                                    </p:anim>
                                    <p:animEffect transition="in" filter="wipe(up)">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4"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p:tgtEl>
                                          <p:spTgt spid="39"/>
                                        </p:tgtEl>
                                        <p:attrNameLst>
                                          <p:attrName>ppt_y</p:attrName>
                                        </p:attrNameLst>
                                      </p:cBhvr>
                                      <p:tavLst>
                                        <p:tav tm="0">
                                          <p:val>
                                            <p:strVal val="#ppt_y+#ppt_h*1.125000"/>
                                          </p:val>
                                        </p:tav>
                                        <p:tav tm="100000">
                                          <p:val>
                                            <p:strVal val="#ppt_y"/>
                                          </p:val>
                                        </p:tav>
                                      </p:tavLst>
                                    </p:anim>
                                    <p:animEffect transition="in" filter="wipe(up)">
                                      <p:cBhvr>
                                        <p:cTn id="78" dur="500"/>
                                        <p:tgtEl>
                                          <p:spTgt spid="39"/>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additive="base">
                                        <p:cTn id="81" dur="500"/>
                                        <p:tgtEl>
                                          <p:spTgt spid="46"/>
                                        </p:tgtEl>
                                        <p:attrNameLst>
                                          <p:attrName>ppt_y</p:attrName>
                                        </p:attrNameLst>
                                      </p:cBhvr>
                                      <p:tavLst>
                                        <p:tav tm="0">
                                          <p:val>
                                            <p:strVal val="#ppt_y+#ppt_h*1.125000"/>
                                          </p:val>
                                        </p:tav>
                                        <p:tav tm="100000">
                                          <p:val>
                                            <p:strVal val="#ppt_y"/>
                                          </p:val>
                                        </p:tav>
                                      </p:tavLst>
                                    </p:anim>
                                    <p:animEffect transition="in" filter="wipe(up)">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41" grpId="0" animBg="1"/>
      <p:bldP spid="42" grpId="0" animBg="1"/>
      <p:bldP spid="43" grpId="0" animBg="1"/>
      <p:bldP spid="44" grpId="0" animBg="1"/>
      <p:bldP spid="45" grpId="0" animBg="1"/>
      <p:bldP spid="4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 FOR YOUR TIME AND your TEACHING</a:t>
            </a:r>
          </a:p>
        </p:txBody>
      </p:sp>
      <p:sp>
        <p:nvSpPr>
          <p:cNvPr id="3" name="Content Placeholder 2"/>
          <p:cNvSpPr>
            <a:spLocks noGrp="1"/>
          </p:cNvSpPr>
          <p:nvPr>
            <p:ph idx="1"/>
          </p:nvPr>
        </p:nvSpPr>
        <p:spPr/>
        <p:txBody>
          <a:bodyPr/>
          <a:lstStyle/>
          <a:p>
            <a:pPr marL="0" indent="0" algn="ctr">
              <a:buNone/>
            </a:pPr>
            <a:r>
              <a:rPr lang="en-US" sz="2800" b="1" dirty="0">
                <a:solidFill>
                  <a:schemeClr val="tx1"/>
                </a:solidFill>
                <a:cs typeface="Comic Sans MS"/>
              </a:rPr>
              <a:t>If you have any questions, or would like support in your teaching, </a:t>
            </a:r>
          </a:p>
          <a:p>
            <a:pPr marL="0" indent="0" algn="ctr">
              <a:buNone/>
            </a:pPr>
            <a:r>
              <a:rPr lang="en-US" sz="2800" b="1" dirty="0">
                <a:solidFill>
                  <a:schemeClr val="tx1"/>
                </a:solidFill>
                <a:cs typeface="Comic Sans MS"/>
              </a:rPr>
              <a:t>please email me anytime </a:t>
            </a:r>
            <a:r>
              <a:rPr lang="en-US" sz="2800" b="1" dirty="0">
                <a:solidFill>
                  <a:schemeClr val="tx1"/>
                </a:solidFill>
                <a:cs typeface="Comic Sans MS"/>
                <a:sym typeface="Wingdings"/>
              </a:rPr>
              <a:t></a:t>
            </a:r>
          </a:p>
          <a:p>
            <a:pPr marL="0" indent="0" algn="ctr">
              <a:buNone/>
            </a:pPr>
            <a:endParaRPr lang="en-US" sz="2800" b="1" dirty="0">
              <a:solidFill>
                <a:srgbClr val="FF6600"/>
              </a:solidFill>
              <a:cs typeface="Comic Sans MS"/>
            </a:endParaRPr>
          </a:p>
          <a:p>
            <a:pPr marL="0" indent="0" algn="ctr">
              <a:buNone/>
            </a:pPr>
            <a:r>
              <a:rPr lang="en-US" sz="2800" b="1" dirty="0">
                <a:solidFill>
                  <a:srgbClr val="FF6600"/>
                </a:solidFill>
                <a:cs typeface="Comic Sans MS"/>
              </a:rPr>
              <a:t>JOANNA MARIE SKILLETT</a:t>
            </a:r>
            <a:endParaRPr lang="en-US" dirty="0"/>
          </a:p>
          <a:p>
            <a:pPr marL="0" indent="0" algn="ctr">
              <a:buNone/>
            </a:pPr>
            <a:r>
              <a:rPr lang="en-US" dirty="0">
                <a:hlinkClick r:id="rId2"/>
              </a:rPr>
              <a:t>JOANNAMARIESKILLETT@GMAIL.COM</a:t>
            </a:r>
            <a:r>
              <a:rPr lang="en-US" dirty="0"/>
              <a:t> </a:t>
            </a:r>
          </a:p>
        </p:txBody>
      </p:sp>
      <p:pic>
        <p:nvPicPr>
          <p:cNvPr id="4" name="Picture 3" descr="JPEG-be-somebody-who-makes-everybody-feel-like-somebody-Kid-Presid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704" y="4371536"/>
            <a:ext cx="3893222" cy="2289519"/>
          </a:xfrm>
          <a:prstGeom prst="rect">
            <a:avLst/>
          </a:prstGeom>
        </p:spPr>
      </p:pic>
    </p:spTree>
    <p:extLst>
      <p:ext uri="{BB962C8B-B14F-4D97-AF65-F5344CB8AC3E}">
        <p14:creationId xmlns:p14="http://schemas.microsoft.com/office/powerpoint/2010/main" val="31994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963FC0CD-F19B-4D9C-9C47-EB7E9D16E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87F14FC-EE92-FE42-8658-8F3E9C1268E8}"/>
              </a:ext>
            </a:extLst>
          </p:cNvPr>
          <p:cNvSpPr>
            <a:spLocks noGrp="1"/>
          </p:cNvSpPr>
          <p:nvPr>
            <p:ph type="title"/>
          </p:nvPr>
        </p:nvSpPr>
        <p:spPr>
          <a:xfrm>
            <a:off x="581191" y="723901"/>
            <a:ext cx="10993549" cy="407817"/>
          </a:xfrm>
        </p:spPr>
        <p:txBody>
          <a:bodyPr vert="horz" lIns="91440" tIns="45720" rIns="91440" bIns="45720" rtlCol="0" anchor="b">
            <a:normAutofit fontScale="90000"/>
          </a:bodyPr>
          <a:lstStyle/>
          <a:p>
            <a:r>
              <a:rPr lang="en-US" dirty="0"/>
              <a:t>Lesson Plan: HOW TO FILL in each box</a:t>
            </a:r>
          </a:p>
        </p:txBody>
      </p:sp>
      <p:sp>
        <p:nvSpPr>
          <p:cNvPr id="21" name="Rectangle 20">
            <a:extLst>
              <a:ext uri="{FF2B5EF4-FFF2-40B4-BE49-F238E27FC236}">
                <a16:creationId xmlns:a16="http://schemas.microsoft.com/office/drawing/2014/main" id="{2E70159E-5269-4C18-AA0B-D50513DB3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BBBE9C8C-98B2-41C2-B47B-9A396CBA2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B2ECCA3D-5ECA-4A8B-B9D7-CE6DEB72B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descr="A screenshot of a cell phone&#10;&#10;Description automatically generated">
            <a:extLst>
              <a:ext uri="{FF2B5EF4-FFF2-40B4-BE49-F238E27FC236}">
                <a16:creationId xmlns:a16="http://schemas.microsoft.com/office/drawing/2014/main" id="{30611E6F-3313-A142-8242-8CA2DBA841E3}"/>
              </a:ext>
            </a:extLst>
          </p:cNvPr>
          <p:cNvPicPr>
            <a:picLocks noGrp="1" noChangeAspect="1"/>
          </p:cNvPicPr>
          <p:nvPr>
            <p:ph idx="1"/>
          </p:nvPr>
        </p:nvPicPr>
        <p:blipFill>
          <a:blip r:embed="rId2"/>
          <a:stretch>
            <a:fillRect/>
          </a:stretch>
        </p:blipFill>
        <p:spPr>
          <a:xfrm>
            <a:off x="834020" y="1855619"/>
            <a:ext cx="10518940" cy="3602736"/>
          </a:xfrm>
          <a:prstGeom prst="rect">
            <a:avLst/>
          </a:prstGeom>
          <a:ln w="28575">
            <a:solidFill>
              <a:srgbClr val="FFC000"/>
            </a:solidFill>
          </a:ln>
        </p:spPr>
      </p:pic>
      <p:sp>
        <p:nvSpPr>
          <p:cNvPr id="7" name="TextBox 6">
            <a:extLst>
              <a:ext uri="{FF2B5EF4-FFF2-40B4-BE49-F238E27FC236}">
                <a16:creationId xmlns:a16="http://schemas.microsoft.com/office/drawing/2014/main" id="{A8C8EA76-B05F-084E-B5C9-984570C4A50A}"/>
              </a:ext>
            </a:extLst>
          </p:cNvPr>
          <p:cNvSpPr txBox="1"/>
          <p:nvPr/>
        </p:nvSpPr>
        <p:spPr>
          <a:xfrm>
            <a:off x="3621974" y="2177197"/>
            <a:ext cx="7576457" cy="369332"/>
          </a:xfrm>
          <a:prstGeom prst="rect">
            <a:avLst/>
          </a:prstGeom>
          <a:noFill/>
        </p:spPr>
        <p:txBody>
          <a:bodyPr wrap="square" rtlCol="0">
            <a:spAutoFit/>
          </a:bodyPr>
          <a:lstStyle/>
          <a:p>
            <a:r>
              <a:rPr lang="en-US" dirty="0">
                <a:solidFill>
                  <a:srgbClr val="7030A0"/>
                </a:solidFill>
              </a:rPr>
              <a:t>Children know how to count to 5.</a:t>
            </a:r>
          </a:p>
        </p:txBody>
      </p:sp>
      <p:sp>
        <p:nvSpPr>
          <p:cNvPr id="8" name="TextBox 7">
            <a:extLst>
              <a:ext uri="{FF2B5EF4-FFF2-40B4-BE49-F238E27FC236}">
                <a16:creationId xmlns:a16="http://schemas.microsoft.com/office/drawing/2014/main" id="{7291E0EB-52A2-3645-B048-CF024F245136}"/>
              </a:ext>
            </a:extLst>
          </p:cNvPr>
          <p:cNvSpPr txBox="1"/>
          <p:nvPr/>
        </p:nvSpPr>
        <p:spPr>
          <a:xfrm>
            <a:off x="3621974" y="3082207"/>
            <a:ext cx="7469579" cy="369332"/>
          </a:xfrm>
          <a:prstGeom prst="rect">
            <a:avLst/>
          </a:prstGeom>
          <a:noFill/>
        </p:spPr>
        <p:txBody>
          <a:bodyPr wrap="square" rtlCol="0">
            <a:spAutoFit/>
          </a:bodyPr>
          <a:lstStyle/>
          <a:p>
            <a:r>
              <a:rPr lang="en-US" dirty="0">
                <a:solidFill>
                  <a:srgbClr val="7030A0"/>
                </a:solidFill>
              </a:rPr>
              <a:t>Students will know how to count to 10.</a:t>
            </a:r>
          </a:p>
        </p:txBody>
      </p:sp>
      <p:sp>
        <p:nvSpPr>
          <p:cNvPr id="9" name="TextBox 8">
            <a:extLst>
              <a:ext uri="{FF2B5EF4-FFF2-40B4-BE49-F238E27FC236}">
                <a16:creationId xmlns:a16="http://schemas.microsoft.com/office/drawing/2014/main" id="{C3AD6EAE-89A7-574A-9CAD-16B8E9D162C4}"/>
              </a:ext>
            </a:extLst>
          </p:cNvPr>
          <p:cNvSpPr txBox="1"/>
          <p:nvPr/>
        </p:nvSpPr>
        <p:spPr>
          <a:xfrm>
            <a:off x="3621974" y="3823855"/>
            <a:ext cx="7576457" cy="646331"/>
          </a:xfrm>
          <a:prstGeom prst="rect">
            <a:avLst/>
          </a:prstGeom>
          <a:noFill/>
        </p:spPr>
        <p:txBody>
          <a:bodyPr wrap="square" rtlCol="0">
            <a:spAutoFit/>
          </a:bodyPr>
          <a:lstStyle/>
          <a:p>
            <a:r>
              <a:rPr lang="en-US" dirty="0">
                <a:solidFill>
                  <a:srgbClr val="7030A0"/>
                </a:solidFill>
              </a:rPr>
              <a:t>English (Writing), Speaking &amp; Listening Skills, Social Studies (Currency/Money), Music (Number Songs), Art &amp; Design, PE</a:t>
            </a:r>
          </a:p>
        </p:txBody>
      </p:sp>
      <p:sp>
        <p:nvSpPr>
          <p:cNvPr id="10" name="TextBox 9">
            <a:extLst>
              <a:ext uri="{FF2B5EF4-FFF2-40B4-BE49-F238E27FC236}">
                <a16:creationId xmlns:a16="http://schemas.microsoft.com/office/drawing/2014/main" id="{B04873C3-00B1-E143-AF3E-5A05467A8CC6}"/>
              </a:ext>
            </a:extLst>
          </p:cNvPr>
          <p:cNvSpPr txBox="1"/>
          <p:nvPr/>
        </p:nvSpPr>
        <p:spPr>
          <a:xfrm>
            <a:off x="3621974" y="4895430"/>
            <a:ext cx="7576457" cy="369332"/>
          </a:xfrm>
          <a:prstGeom prst="rect">
            <a:avLst/>
          </a:prstGeom>
          <a:noFill/>
        </p:spPr>
        <p:txBody>
          <a:bodyPr wrap="square" rtlCol="0">
            <a:spAutoFit/>
          </a:bodyPr>
          <a:lstStyle/>
          <a:p>
            <a:r>
              <a:rPr lang="en-US" dirty="0">
                <a:solidFill>
                  <a:srgbClr val="7030A0"/>
                </a:solidFill>
              </a:rPr>
              <a:t>Numbers: 0 – 10, written words “ten”, “Number Line”, “dollars” “</a:t>
            </a:r>
            <a:r>
              <a:rPr lang="en-US" dirty="0" err="1">
                <a:solidFill>
                  <a:srgbClr val="7030A0"/>
                </a:solidFill>
              </a:rPr>
              <a:t>dinah</a:t>
            </a:r>
            <a:r>
              <a:rPr lang="en-US" dirty="0">
                <a:solidFill>
                  <a:srgbClr val="7030A0"/>
                </a:solidFill>
              </a:rPr>
              <a:t>”</a:t>
            </a:r>
          </a:p>
        </p:txBody>
      </p:sp>
    </p:spTree>
    <p:extLst>
      <p:ext uri="{BB962C8B-B14F-4D97-AF65-F5344CB8AC3E}">
        <p14:creationId xmlns:p14="http://schemas.microsoft.com/office/powerpoint/2010/main" val="233029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963FC0CD-F19B-4D9C-9C47-EB7E9D16E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BC38A1B-53AB-9F45-A8F3-9732BC4CF68D}"/>
              </a:ext>
            </a:extLst>
          </p:cNvPr>
          <p:cNvSpPr>
            <a:spLocks noGrp="1"/>
          </p:cNvSpPr>
          <p:nvPr>
            <p:ph type="title"/>
          </p:nvPr>
        </p:nvSpPr>
        <p:spPr>
          <a:xfrm>
            <a:off x="581191" y="723901"/>
            <a:ext cx="10993549" cy="404255"/>
          </a:xfrm>
        </p:spPr>
        <p:txBody>
          <a:bodyPr vert="horz" lIns="91440" tIns="45720" rIns="91440" bIns="45720" rtlCol="0" anchor="b">
            <a:normAutofit fontScale="90000"/>
          </a:bodyPr>
          <a:lstStyle/>
          <a:p>
            <a:r>
              <a:rPr lang="en-US" dirty="0"/>
              <a:t>Lesson Plan: HOW TO FILL in each box</a:t>
            </a:r>
          </a:p>
        </p:txBody>
      </p:sp>
      <p:sp>
        <p:nvSpPr>
          <p:cNvPr id="21" name="Rectangle 20">
            <a:extLst>
              <a:ext uri="{FF2B5EF4-FFF2-40B4-BE49-F238E27FC236}">
                <a16:creationId xmlns:a16="http://schemas.microsoft.com/office/drawing/2014/main" id="{2E70159E-5269-4C18-AA0B-D50513DB3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BBBE9C8C-98B2-41C2-B47B-9A396CBA2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B2ECCA3D-5ECA-4A8B-B9D7-CE6DEB72B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descr="A screenshot of a social media post&#10;&#10;Description automatically generated">
            <a:extLst>
              <a:ext uri="{FF2B5EF4-FFF2-40B4-BE49-F238E27FC236}">
                <a16:creationId xmlns:a16="http://schemas.microsoft.com/office/drawing/2014/main" id="{0812D2D3-3B81-4945-A172-9A476A45490A}"/>
              </a:ext>
            </a:extLst>
          </p:cNvPr>
          <p:cNvPicPr>
            <a:picLocks noGrp="1" noChangeAspect="1"/>
          </p:cNvPicPr>
          <p:nvPr>
            <p:ph idx="1"/>
          </p:nvPr>
        </p:nvPicPr>
        <p:blipFill>
          <a:blip r:embed="rId2"/>
          <a:stretch>
            <a:fillRect/>
          </a:stretch>
        </p:blipFill>
        <p:spPr>
          <a:xfrm>
            <a:off x="2177473" y="1539748"/>
            <a:ext cx="7832034" cy="3602736"/>
          </a:xfrm>
          <a:prstGeom prst="rect">
            <a:avLst/>
          </a:prstGeom>
          <a:ln w="28575">
            <a:solidFill>
              <a:srgbClr val="FFC000"/>
            </a:solidFill>
          </a:ln>
        </p:spPr>
      </p:pic>
      <p:cxnSp>
        <p:nvCxnSpPr>
          <p:cNvPr id="16" name="Straight Arrow Connector 15">
            <a:extLst>
              <a:ext uri="{FF2B5EF4-FFF2-40B4-BE49-F238E27FC236}">
                <a16:creationId xmlns:a16="http://schemas.microsoft.com/office/drawing/2014/main" id="{BAF3586A-5390-0C4E-9355-974A257D70C4}"/>
              </a:ext>
            </a:extLst>
          </p:cNvPr>
          <p:cNvCxnSpPr>
            <a:cxnSpLocks/>
          </p:cNvCxnSpPr>
          <p:nvPr/>
        </p:nvCxnSpPr>
        <p:spPr>
          <a:xfrm>
            <a:off x="1911927" y="1713731"/>
            <a:ext cx="2731325" cy="725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C7BB89-5FFE-AB45-8DA3-464007A1713B}"/>
              </a:ext>
            </a:extLst>
          </p:cNvPr>
          <p:cNvSpPr txBox="1"/>
          <p:nvPr/>
        </p:nvSpPr>
        <p:spPr>
          <a:xfrm>
            <a:off x="338906" y="1299860"/>
            <a:ext cx="1573021" cy="1200329"/>
          </a:xfrm>
          <a:prstGeom prst="rect">
            <a:avLst/>
          </a:prstGeom>
          <a:noFill/>
          <a:ln>
            <a:solidFill>
              <a:srgbClr val="002060"/>
            </a:solidFill>
          </a:ln>
        </p:spPr>
        <p:txBody>
          <a:bodyPr wrap="square" rtlCol="0">
            <a:spAutoFit/>
          </a:bodyPr>
          <a:lstStyle/>
          <a:p>
            <a:r>
              <a:rPr lang="en-US" sz="1200" dirty="0"/>
              <a:t>A quick, fun and engaging way of introducing to your students what they are about to learn in your Lesson.</a:t>
            </a:r>
          </a:p>
        </p:txBody>
      </p:sp>
      <p:sp>
        <p:nvSpPr>
          <p:cNvPr id="8" name="TextBox 7">
            <a:extLst>
              <a:ext uri="{FF2B5EF4-FFF2-40B4-BE49-F238E27FC236}">
                <a16:creationId xmlns:a16="http://schemas.microsoft.com/office/drawing/2014/main" id="{955850C4-0C34-D649-9711-5F1A8B581FF0}"/>
              </a:ext>
            </a:extLst>
          </p:cNvPr>
          <p:cNvSpPr txBox="1"/>
          <p:nvPr/>
        </p:nvSpPr>
        <p:spPr>
          <a:xfrm>
            <a:off x="4362202" y="1712592"/>
            <a:ext cx="5647305" cy="1200329"/>
          </a:xfrm>
          <a:prstGeom prst="rect">
            <a:avLst/>
          </a:prstGeom>
          <a:noFill/>
        </p:spPr>
        <p:txBody>
          <a:bodyPr wrap="square" rtlCol="0">
            <a:spAutoFit/>
          </a:bodyPr>
          <a:lstStyle/>
          <a:p>
            <a:r>
              <a:rPr lang="en-US" dirty="0">
                <a:solidFill>
                  <a:srgbClr val="7030A0"/>
                </a:solidFill>
              </a:rPr>
              <a:t>Class Quiz, Interactive Video, Teacher Presentation, Carpet Time, Treasure Hunt, Guess what’s in the Bag?, Class Game… something quick and easy that everyone can do and enjoy </a:t>
            </a:r>
            <a:r>
              <a:rPr lang="en-US" dirty="0">
                <a:solidFill>
                  <a:srgbClr val="7030A0"/>
                </a:solidFill>
                <a:sym typeface="Wingdings" pitchFamily="2" charset="2"/>
              </a:rPr>
              <a:t></a:t>
            </a:r>
            <a:endParaRPr lang="en-US" dirty="0">
              <a:solidFill>
                <a:srgbClr val="7030A0"/>
              </a:solidFill>
            </a:endParaRPr>
          </a:p>
        </p:txBody>
      </p:sp>
      <p:cxnSp>
        <p:nvCxnSpPr>
          <p:cNvPr id="20" name="Straight Arrow Connector 19">
            <a:extLst>
              <a:ext uri="{FF2B5EF4-FFF2-40B4-BE49-F238E27FC236}">
                <a16:creationId xmlns:a16="http://schemas.microsoft.com/office/drawing/2014/main" id="{2722A977-12BD-7D4A-9137-61E6325E7B24}"/>
              </a:ext>
            </a:extLst>
          </p:cNvPr>
          <p:cNvCxnSpPr>
            <a:cxnSpLocks/>
          </p:cNvCxnSpPr>
          <p:nvPr/>
        </p:nvCxnSpPr>
        <p:spPr>
          <a:xfrm>
            <a:off x="1911927" y="3661723"/>
            <a:ext cx="2731325" cy="725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739884-1B25-B543-BBDA-51335A1531F4}"/>
              </a:ext>
            </a:extLst>
          </p:cNvPr>
          <p:cNvSpPr txBox="1"/>
          <p:nvPr/>
        </p:nvSpPr>
        <p:spPr>
          <a:xfrm>
            <a:off x="338906" y="3247852"/>
            <a:ext cx="1573021" cy="1015663"/>
          </a:xfrm>
          <a:prstGeom prst="rect">
            <a:avLst/>
          </a:prstGeom>
          <a:noFill/>
          <a:ln>
            <a:solidFill>
              <a:srgbClr val="002060"/>
            </a:solidFill>
          </a:ln>
        </p:spPr>
        <p:txBody>
          <a:bodyPr wrap="square" rtlCol="0">
            <a:spAutoFit/>
          </a:bodyPr>
          <a:lstStyle/>
          <a:p>
            <a:r>
              <a:rPr lang="en-US" sz="1200" dirty="0"/>
              <a:t>The main activities that you use to help you teach your lesson</a:t>
            </a:r>
          </a:p>
          <a:p>
            <a:endParaRPr lang="en-US" sz="1200" dirty="0"/>
          </a:p>
        </p:txBody>
      </p:sp>
      <p:sp>
        <p:nvSpPr>
          <p:cNvPr id="9" name="TextBox 8">
            <a:extLst>
              <a:ext uri="{FF2B5EF4-FFF2-40B4-BE49-F238E27FC236}">
                <a16:creationId xmlns:a16="http://schemas.microsoft.com/office/drawing/2014/main" id="{222965D0-55B1-6F4F-943C-23B5862F3C05}"/>
              </a:ext>
            </a:extLst>
          </p:cNvPr>
          <p:cNvSpPr txBox="1"/>
          <p:nvPr/>
        </p:nvSpPr>
        <p:spPr>
          <a:xfrm>
            <a:off x="4362202" y="3196277"/>
            <a:ext cx="5482442" cy="1754326"/>
          </a:xfrm>
          <a:prstGeom prst="rect">
            <a:avLst/>
          </a:prstGeom>
          <a:noFill/>
        </p:spPr>
        <p:txBody>
          <a:bodyPr wrap="square" rtlCol="0">
            <a:spAutoFit/>
          </a:bodyPr>
          <a:lstStyle/>
          <a:p>
            <a:r>
              <a:rPr lang="en-US" dirty="0">
                <a:solidFill>
                  <a:srgbClr val="7030A0"/>
                </a:solidFill>
              </a:rPr>
              <a:t>Writing, Reading, Presentations, Investigations, </a:t>
            </a:r>
            <a:r>
              <a:rPr lang="en-US" dirty="0" err="1">
                <a:solidFill>
                  <a:srgbClr val="7030A0"/>
                </a:solidFill>
              </a:rPr>
              <a:t>Colouring</a:t>
            </a:r>
            <a:r>
              <a:rPr lang="en-US" dirty="0">
                <a:solidFill>
                  <a:srgbClr val="7030A0"/>
                </a:solidFill>
              </a:rPr>
              <a:t>, Drawing, Building, Projects, Essays, Role-Play, Discussions, Interactive Videos</a:t>
            </a:r>
          </a:p>
          <a:p>
            <a:endParaRPr lang="en-US" dirty="0">
              <a:solidFill>
                <a:srgbClr val="7030A0"/>
              </a:solidFill>
            </a:endParaRPr>
          </a:p>
          <a:p>
            <a:r>
              <a:rPr lang="en-US" dirty="0">
                <a:solidFill>
                  <a:srgbClr val="7030A0"/>
                </a:solidFill>
              </a:rPr>
              <a:t>Activities that are correct for your Students and allow you to clearly achieve the Lesson’s </a:t>
            </a:r>
            <a:r>
              <a:rPr lang="en-US" b="1" dirty="0">
                <a:solidFill>
                  <a:srgbClr val="7030A0"/>
                </a:solidFill>
              </a:rPr>
              <a:t>Learning Objective </a:t>
            </a:r>
          </a:p>
        </p:txBody>
      </p:sp>
    </p:spTree>
    <p:extLst>
      <p:ext uri="{BB962C8B-B14F-4D97-AF65-F5344CB8AC3E}">
        <p14:creationId xmlns:p14="http://schemas.microsoft.com/office/powerpoint/2010/main" val="37526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p:tgtEl>
                                          <p:spTgt spid="22"/>
                                        </p:tgtEl>
                                        <p:attrNameLst>
                                          <p:attrName>ppt_y</p:attrName>
                                        </p:attrNameLst>
                                      </p:cBhvr>
                                      <p:tavLst>
                                        <p:tav tm="0">
                                          <p:val>
                                            <p:strVal val="#ppt_y+#ppt_h*1.125000"/>
                                          </p:val>
                                        </p:tav>
                                        <p:tav tm="100000">
                                          <p:val>
                                            <p:strVal val="#ppt_y"/>
                                          </p:val>
                                        </p:tav>
                                      </p:tavLst>
                                    </p:anim>
                                    <p:animEffect transition="in" filter="wipe(up)">
                                      <p:cBhvr>
                                        <p:cTn id="23" dur="500"/>
                                        <p:tgtEl>
                                          <p:spTgt spid="22"/>
                                        </p:tgtEl>
                                      </p:cBhvr>
                                    </p:animEffect>
                                  </p:childTnLst>
                                </p:cTn>
                              </p:par>
                              <p:par>
                                <p:cTn id="24" presetID="1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p:tgtEl>
                                          <p:spTgt spid="20"/>
                                        </p:tgtEl>
                                        <p:attrNameLst>
                                          <p:attrName>ppt_y</p:attrName>
                                        </p:attrNameLst>
                                      </p:cBhvr>
                                      <p:tavLst>
                                        <p:tav tm="0">
                                          <p:val>
                                            <p:strVal val="#ppt_y+#ppt_h*1.125000"/>
                                          </p:val>
                                        </p:tav>
                                        <p:tav tm="100000">
                                          <p:val>
                                            <p:strVal val="#ppt_y"/>
                                          </p:val>
                                        </p:tav>
                                      </p:tavLst>
                                    </p:anim>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P spid="22"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9E5BA1-C412-ED41-B815-CC21604F86C8}"/>
              </a:ext>
            </a:extLst>
          </p:cNvPr>
          <p:cNvSpPr>
            <a:spLocks noGrp="1"/>
          </p:cNvSpPr>
          <p:nvPr>
            <p:ph type="title"/>
          </p:nvPr>
        </p:nvSpPr>
        <p:spPr>
          <a:xfrm>
            <a:off x="581192" y="702156"/>
            <a:ext cx="11029616" cy="485376"/>
          </a:xfrm>
        </p:spPr>
        <p:txBody>
          <a:bodyPr vert="horz" lIns="91440" tIns="45720" rIns="91440" bIns="45720" rtlCol="0" anchor="b">
            <a:normAutofit fontScale="90000"/>
          </a:bodyPr>
          <a:lstStyle/>
          <a:p>
            <a:r>
              <a:rPr lang="en-US" dirty="0"/>
              <a:t>Lesson Plan: HOW TO FILL in each box</a:t>
            </a:r>
          </a:p>
        </p:txBody>
      </p:sp>
      <p:pic>
        <p:nvPicPr>
          <p:cNvPr id="6" name="Picture 5" descr="A screenshot of a cell phone&#10;&#10;Description automatically generated">
            <a:extLst>
              <a:ext uri="{FF2B5EF4-FFF2-40B4-BE49-F238E27FC236}">
                <a16:creationId xmlns:a16="http://schemas.microsoft.com/office/drawing/2014/main" id="{76016B91-C2C4-8A4B-BD13-C600726E34B6}"/>
              </a:ext>
            </a:extLst>
          </p:cNvPr>
          <p:cNvPicPr>
            <a:picLocks noChangeAspect="1"/>
          </p:cNvPicPr>
          <p:nvPr/>
        </p:nvPicPr>
        <p:blipFill>
          <a:blip r:embed="rId2"/>
          <a:stretch>
            <a:fillRect/>
          </a:stretch>
        </p:blipFill>
        <p:spPr>
          <a:xfrm>
            <a:off x="1543050" y="2374900"/>
            <a:ext cx="9105900" cy="2108200"/>
          </a:xfrm>
          <a:prstGeom prst="rect">
            <a:avLst/>
          </a:prstGeom>
          <a:ln w="28575">
            <a:solidFill>
              <a:srgbClr val="FFC000"/>
            </a:solidFill>
          </a:ln>
        </p:spPr>
      </p:pic>
      <p:cxnSp>
        <p:nvCxnSpPr>
          <p:cNvPr id="8" name="Straight Arrow Connector 7">
            <a:extLst>
              <a:ext uri="{FF2B5EF4-FFF2-40B4-BE49-F238E27FC236}">
                <a16:creationId xmlns:a16="http://schemas.microsoft.com/office/drawing/2014/main" id="{89DF6F0E-04BA-3D49-8F36-DF2C5ED7B9A8}"/>
              </a:ext>
            </a:extLst>
          </p:cNvPr>
          <p:cNvCxnSpPr>
            <a:cxnSpLocks/>
          </p:cNvCxnSpPr>
          <p:nvPr/>
        </p:nvCxnSpPr>
        <p:spPr>
          <a:xfrm flipV="1">
            <a:off x="2315688" y="3429001"/>
            <a:ext cx="1793174" cy="1385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728648-9149-8749-8B1A-05C68728533C}"/>
              </a:ext>
            </a:extLst>
          </p:cNvPr>
          <p:cNvSpPr txBox="1"/>
          <p:nvPr/>
        </p:nvSpPr>
        <p:spPr>
          <a:xfrm>
            <a:off x="291405" y="4814956"/>
            <a:ext cx="5259815" cy="1200329"/>
          </a:xfrm>
          <a:prstGeom prst="rect">
            <a:avLst/>
          </a:prstGeom>
          <a:noFill/>
          <a:ln>
            <a:solidFill>
              <a:srgbClr val="002060"/>
            </a:solidFill>
          </a:ln>
        </p:spPr>
        <p:txBody>
          <a:bodyPr wrap="square" rtlCol="0">
            <a:spAutoFit/>
          </a:bodyPr>
          <a:lstStyle/>
          <a:p>
            <a:r>
              <a:rPr lang="en-US" sz="1200" dirty="0"/>
              <a:t>How will you support </a:t>
            </a:r>
            <a:r>
              <a:rPr lang="en-US" sz="1200" b="1" dirty="0"/>
              <a:t>EVERY</a:t>
            </a:r>
            <a:r>
              <a:rPr lang="en-US" sz="1200" dirty="0"/>
              <a:t> student to achieve the Learning Objective for your lesson?</a:t>
            </a:r>
          </a:p>
          <a:p>
            <a:endParaRPr lang="en-US" sz="1200" dirty="0"/>
          </a:p>
          <a:p>
            <a:r>
              <a:rPr lang="en-US" sz="1200" dirty="0"/>
              <a:t>How will you enable </a:t>
            </a:r>
            <a:r>
              <a:rPr lang="en-US" sz="1200" b="1" dirty="0"/>
              <a:t>EVERY</a:t>
            </a:r>
            <a:r>
              <a:rPr lang="en-US" sz="1200" dirty="0"/>
              <a:t> student to feel included in your lesson?</a:t>
            </a:r>
          </a:p>
          <a:p>
            <a:endParaRPr lang="en-US" sz="1200" dirty="0"/>
          </a:p>
          <a:p>
            <a:r>
              <a:rPr lang="en-US" sz="1200" dirty="0"/>
              <a:t>How will you enable </a:t>
            </a:r>
            <a:r>
              <a:rPr lang="en-US" sz="1200" b="1" dirty="0"/>
              <a:t>EVERY</a:t>
            </a:r>
            <a:r>
              <a:rPr lang="en-US" sz="1200" dirty="0"/>
              <a:t> student to have the confidence to </a:t>
            </a:r>
            <a:r>
              <a:rPr lang="en-US" sz="1200" b="1" dirty="0"/>
              <a:t>TRY</a:t>
            </a:r>
            <a:r>
              <a:rPr lang="en-US" sz="1200" dirty="0"/>
              <a:t>?</a:t>
            </a:r>
          </a:p>
        </p:txBody>
      </p:sp>
      <p:sp>
        <p:nvSpPr>
          <p:cNvPr id="12" name="TextBox 11">
            <a:extLst>
              <a:ext uri="{FF2B5EF4-FFF2-40B4-BE49-F238E27FC236}">
                <a16:creationId xmlns:a16="http://schemas.microsoft.com/office/drawing/2014/main" id="{2FA9C150-7EE7-E740-89E8-06FC23A7E152}"/>
              </a:ext>
            </a:extLst>
          </p:cNvPr>
          <p:cNvSpPr txBox="1"/>
          <p:nvPr/>
        </p:nvSpPr>
        <p:spPr>
          <a:xfrm>
            <a:off x="1543050" y="1353787"/>
            <a:ext cx="9105900" cy="369332"/>
          </a:xfrm>
          <a:prstGeom prst="rect">
            <a:avLst/>
          </a:prstGeom>
          <a:noFill/>
          <a:ln>
            <a:solidFill>
              <a:srgbClr val="FFC000"/>
            </a:solidFill>
          </a:ln>
        </p:spPr>
        <p:txBody>
          <a:bodyPr wrap="square" rtlCol="0">
            <a:spAutoFit/>
          </a:bodyPr>
          <a:lstStyle/>
          <a:p>
            <a:r>
              <a:rPr lang="en-US" b="1" dirty="0"/>
              <a:t>Differentiation: </a:t>
            </a:r>
            <a:r>
              <a:rPr lang="en-US" dirty="0"/>
              <a:t>Anything that you do in your lesson that helps individual students succeed </a:t>
            </a:r>
          </a:p>
        </p:txBody>
      </p:sp>
      <p:sp>
        <p:nvSpPr>
          <p:cNvPr id="13" name="TextBox 12">
            <a:extLst>
              <a:ext uri="{FF2B5EF4-FFF2-40B4-BE49-F238E27FC236}">
                <a16:creationId xmlns:a16="http://schemas.microsoft.com/office/drawing/2014/main" id="{3463D509-5CA6-F149-AE2D-F9758B5104D9}"/>
              </a:ext>
            </a:extLst>
          </p:cNvPr>
          <p:cNvSpPr txBox="1"/>
          <p:nvPr/>
        </p:nvSpPr>
        <p:spPr>
          <a:xfrm>
            <a:off x="3906982" y="3051958"/>
            <a:ext cx="6602679" cy="1200329"/>
          </a:xfrm>
          <a:prstGeom prst="rect">
            <a:avLst/>
          </a:prstGeom>
          <a:noFill/>
        </p:spPr>
        <p:txBody>
          <a:bodyPr wrap="square" rtlCol="0">
            <a:spAutoFit/>
          </a:bodyPr>
          <a:lstStyle/>
          <a:p>
            <a:r>
              <a:rPr lang="en-US" sz="1200" b="1" dirty="0">
                <a:solidFill>
                  <a:srgbClr val="7030A0"/>
                </a:solidFill>
              </a:rPr>
              <a:t>Resources for the Lesson: </a:t>
            </a:r>
            <a:r>
              <a:rPr lang="en-US" sz="1200" dirty="0">
                <a:solidFill>
                  <a:srgbClr val="7030A0"/>
                </a:solidFill>
              </a:rPr>
              <a:t>Sentence Starter Worksheets, Visual aids (key vocabulary on their table), adapting the activity for children who need more Support e.g.: starting with smaller </a:t>
            </a:r>
            <a:r>
              <a:rPr lang="en-US" sz="1200" dirty="0" err="1">
                <a:solidFill>
                  <a:srgbClr val="7030A0"/>
                </a:solidFill>
              </a:rPr>
              <a:t>Maths</a:t>
            </a:r>
            <a:r>
              <a:rPr lang="en-US" sz="1200" dirty="0">
                <a:solidFill>
                  <a:srgbClr val="7030A0"/>
                </a:solidFill>
              </a:rPr>
              <a:t> sums, using Lego blocks to help them count the numbers clearly.</a:t>
            </a:r>
          </a:p>
          <a:p>
            <a:endParaRPr lang="en-US" sz="1200" dirty="0">
              <a:solidFill>
                <a:srgbClr val="7030A0"/>
              </a:solidFill>
            </a:endParaRPr>
          </a:p>
          <a:p>
            <a:r>
              <a:rPr lang="en-US" sz="1200" b="1" dirty="0">
                <a:solidFill>
                  <a:srgbClr val="7030A0"/>
                </a:solidFill>
              </a:rPr>
              <a:t>Teaching Skills: </a:t>
            </a:r>
            <a:r>
              <a:rPr lang="en-US" sz="1200" dirty="0">
                <a:solidFill>
                  <a:srgbClr val="7030A0"/>
                </a:solidFill>
              </a:rPr>
              <a:t>Seating Plans, Student to Student Support, frequent Formative Assessment, Providing clear feedback, Keeping Records of Students work and progress</a:t>
            </a:r>
          </a:p>
        </p:txBody>
      </p:sp>
    </p:spTree>
    <p:extLst>
      <p:ext uri="{BB962C8B-B14F-4D97-AF65-F5344CB8AC3E}">
        <p14:creationId xmlns:p14="http://schemas.microsoft.com/office/powerpoint/2010/main" val="415936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Franklin Gothic Demi"/>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1879</TotalTime>
  <Words>8331</Words>
  <Application>Microsoft Office PowerPoint</Application>
  <PresentationFormat>Widescreen</PresentationFormat>
  <Paragraphs>594</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Arial Black</vt:lpstr>
      <vt:lpstr>Arial Narrow</vt:lpstr>
      <vt:lpstr>Franklin Gothic Book</vt:lpstr>
      <vt:lpstr>Franklin Gothic Demi</vt:lpstr>
      <vt:lpstr>Wingdings</vt:lpstr>
      <vt:lpstr>Wingdings 2</vt:lpstr>
      <vt:lpstr>DividendVTI</vt:lpstr>
      <vt:lpstr>Summer School 2020 HandBook KG &amp; PYP </vt:lpstr>
      <vt:lpstr>Introduction</vt:lpstr>
      <vt:lpstr>What have we learnt?</vt:lpstr>
      <vt:lpstr>CHECK LIST: LECTURES</vt:lpstr>
      <vt:lpstr>CHECK LIST: Lesson PLan</vt:lpstr>
      <vt:lpstr>Lesson Plan: HOW TO FILL in each box</vt:lpstr>
      <vt:lpstr>Lesson Plan: HOW TO FILL in each box</vt:lpstr>
      <vt:lpstr>Lesson Plan: HOW TO FILL in each box</vt:lpstr>
      <vt:lpstr>Lesson Plan: HOW TO FILL in each box</vt:lpstr>
      <vt:lpstr>Lesson Plan: HOW TO FILL in each box</vt:lpstr>
      <vt:lpstr>Lesson Plan: HOW TO FILL in each box</vt:lpstr>
      <vt:lpstr>Lesson Plan: HOW TO FILL in each box</vt:lpstr>
      <vt:lpstr>LESSON PLANS</vt:lpstr>
      <vt:lpstr>WHAT YOU WILL ACHIEVE (EXAMPLE)</vt:lpstr>
      <vt:lpstr>AN EXAMPLE (PYP2)</vt:lpstr>
      <vt:lpstr>IB words and labels</vt:lpstr>
      <vt:lpstr>IB WORDS IN YOUR CLASSROOM  PLANNING &amp; TEACHING</vt:lpstr>
      <vt:lpstr>PowerPoint Presentation</vt:lpstr>
      <vt:lpstr>Examples of how to teach “transdisciplinary”</vt:lpstr>
      <vt:lpstr>Examples of how to teach “transdisiplinary”</vt:lpstr>
      <vt:lpstr>So OUR KG &amp; PYP TEACHING is ALL…  </vt:lpstr>
      <vt:lpstr>Assessment for learning</vt:lpstr>
      <vt:lpstr>Why Planning is important</vt:lpstr>
      <vt:lpstr>IMPORTANCE OF KEEPING PRIVATE TEACHER RECORDS</vt:lpstr>
      <vt:lpstr>PRIVATE TEACHER FILE - DAILY RECORDS</vt:lpstr>
      <vt:lpstr>PRIVATE TEACHER FILE – WEEKLY &amp; Unit RECORDS  (Short &amp; mEDIUM-tERM plANNING)</vt:lpstr>
      <vt:lpstr>SIMPLE EXAMPLE OF a SUBJECT MARK BOOK</vt:lpstr>
      <vt:lpstr>WHY RECORDING STUDENT RESULTS IS IMPORTANT</vt:lpstr>
      <vt:lpstr>COLE’S COLOUR CODE (mid &amp; Long Term mark book)</vt:lpstr>
      <vt:lpstr>HOW TO FILL IN THE YEAR PROGRESS RECORD  1. FIND TOTAL student mark AND total number of questions</vt:lpstr>
      <vt:lpstr>2. ADD THE right colour to each student</vt:lpstr>
      <vt:lpstr>STUDENT YEARLY PROGRESS REPORT</vt:lpstr>
      <vt:lpstr>STEP BY STEP…</vt:lpstr>
      <vt:lpstr>Keep a record…</vt:lpstr>
      <vt:lpstr>PRIVATE TEACHER FILE – WHAT IS INSIDE IT?</vt:lpstr>
      <vt:lpstr>Why Is Reading  so important?</vt:lpstr>
      <vt:lpstr>STUDENT LEARNING AND DEVELOPMENT…</vt:lpstr>
      <vt:lpstr>TEACH THEM  THE JOY AND POWER OF READING </vt:lpstr>
      <vt:lpstr>READING CORNERS IN YOUR CLASSROOM</vt:lpstr>
      <vt:lpstr>INSPIRATION TO DESIGN AND MAKE YOUR own  READING CORNERS…</vt:lpstr>
      <vt:lpstr>NEXT STEPS for MQS  CLASS AND GROUP READING</vt:lpstr>
      <vt:lpstr>NEXT STEPS for MQS INDIVIDUAL STUDENT READING </vt:lpstr>
      <vt:lpstr>READING LOG RECORDS</vt:lpstr>
      <vt:lpstr>EXAMPLE OF SCHOOL READING LOG</vt:lpstr>
      <vt:lpstr>EXAMPLE OF  SCHOOL  READING LOG</vt:lpstr>
      <vt:lpstr>Pastoral care</vt:lpstr>
      <vt:lpstr>safeguarding</vt:lpstr>
      <vt:lpstr>WORKING TOGETHER AS A TEAM</vt:lpstr>
      <vt:lpstr>STAFF MEETINGS AND GOOD COMMUNCATION</vt:lpstr>
      <vt:lpstr>PUPIL MEETINGS AND COMMUNICATION</vt:lpstr>
      <vt:lpstr>PUPIL MEETINGS AND COMMUNICATION</vt:lpstr>
      <vt:lpstr>ONLINE TEACHING</vt:lpstr>
      <vt:lpstr>Online teaching TIPS!</vt:lpstr>
      <vt:lpstr>WEEKLY TIMETABLE EXAMPLE</vt:lpstr>
      <vt:lpstr>STUDENT DAILY ONLINE TIMETABLE EXAMPLE</vt:lpstr>
      <vt:lpstr>HELPFUL INFORMATION / Resources</vt:lpstr>
      <vt:lpstr>MENTORS</vt:lpstr>
      <vt:lpstr>Next TEN TEACHER steps: WHAT YOU MUST DO NOW</vt:lpstr>
      <vt:lpstr>SOME FINAL THOUGHTS…</vt:lpstr>
      <vt:lpstr>THANK YOU FOR YOUR TIME AND your TEACHING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School 2020 HandBook KG &amp; PYP </dc:title>
  <dc:creator>Joanna Marie Skillett</dc:creator>
  <cp:lastModifiedBy>Thomas Barfield</cp:lastModifiedBy>
  <cp:revision>334</cp:revision>
  <dcterms:created xsi:type="dcterms:W3CDTF">2020-08-02T15:09:21Z</dcterms:created>
  <dcterms:modified xsi:type="dcterms:W3CDTF">2020-08-06T05:43:47Z</dcterms:modified>
</cp:coreProperties>
</file>